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1"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C1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67E0D3-CA3A-4948-B4F6-C85BCBA770C5}" v="4" dt="2024-12-04T10:20:35.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14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Vacalopoulou" userId="4ac8e35b-2282-4c5b-b0ad-61590d43c6ff" providerId="ADAL" clId="{9AA52C2C-6C79-478C-8E1C-7879A34B3C50}"/>
    <pc:docChg chg="undo redo custSel addSld delSld modSld sldOrd">
      <pc:chgData name="Anna Vacalopoulou" userId="4ac8e35b-2282-4c5b-b0ad-61590d43c6ff" providerId="ADAL" clId="{9AA52C2C-6C79-478C-8E1C-7879A34B3C50}" dt="2024-11-27T08:43:45.460" v="536" actId="478"/>
      <pc:docMkLst>
        <pc:docMk/>
      </pc:docMkLst>
      <pc:sldChg chg="delSp modSp mod">
        <pc:chgData name="Anna Vacalopoulou" userId="4ac8e35b-2282-4c5b-b0ad-61590d43c6ff" providerId="ADAL" clId="{9AA52C2C-6C79-478C-8E1C-7879A34B3C50}" dt="2024-11-27T08:43:45.460" v="536" actId="478"/>
        <pc:sldMkLst>
          <pc:docMk/>
          <pc:sldMk cId="669273388" sldId="256"/>
        </pc:sldMkLst>
        <pc:spChg chg="mod">
          <ac:chgData name="Anna Vacalopoulou" userId="4ac8e35b-2282-4c5b-b0ad-61590d43c6ff" providerId="ADAL" clId="{9AA52C2C-6C79-478C-8E1C-7879A34B3C50}" dt="2024-11-26T16:54:53.692" v="34"/>
          <ac:spMkLst>
            <pc:docMk/>
            <pc:sldMk cId="669273388" sldId="256"/>
            <ac:spMk id="2" creationId="{6DBE8A03-5EC9-88A1-25D1-5FBF517D941C}"/>
          </ac:spMkLst>
        </pc:spChg>
        <pc:spChg chg="del mod">
          <ac:chgData name="Anna Vacalopoulou" userId="4ac8e35b-2282-4c5b-b0ad-61590d43c6ff" providerId="ADAL" clId="{9AA52C2C-6C79-478C-8E1C-7879A34B3C50}" dt="2024-11-27T08:43:45.460" v="536" actId="478"/>
          <ac:spMkLst>
            <pc:docMk/>
            <pc:sldMk cId="669273388" sldId="256"/>
            <ac:spMk id="3" creationId="{6E9FB891-0E1F-17C0-80F0-F6BD82E5E850}"/>
          </ac:spMkLst>
        </pc:spChg>
      </pc:sldChg>
      <pc:sldChg chg="modSp mod">
        <pc:chgData name="Anna Vacalopoulou" userId="4ac8e35b-2282-4c5b-b0ad-61590d43c6ff" providerId="ADAL" clId="{9AA52C2C-6C79-478C-8E1C-7879A34B3C50}" dt="2024-11-27T06:06:03.427" v="245" actId="20577"/>
        <pc:sldMkLst>
          <pc:docMk/>
          <pc:sldMk cId="3781391226" sldId="257"/>
        </pc:sldMkLst>
        <pc:spChg chg="mod">
          <ac:chgData name="Anna Vacalopoulou" userId="4ac8e35b-2282-4c5b-b0ad-61590d43c6ff" providerId="ADAL" clId="{9AA52C2C-6C79-478C-8E1C-7879A34B3C50}" dt="2024-11-27T06:06:03.427" v="245" actId="20577"/>
          <ac:spMkLst>
            <pc:docMk/>
            <pc:sldMk cId="3781391226" sldId="257"/>
            <ac:spMk id="3" creationId="{6CE3B026-8CC3-88BF-653D-371612A3BED1}"/>
          </ac:spMkLst>
        </pc:spChg>
      </pc:sldChg>
      <pc:sldChg chg="addSp delSp modSp add mod">
        <pc:chgData name="Anna Vacalopoulou" userId="4ac8e35b-2282-4c5b-b0ad-61590d43c6ff" providerId="ADAL" clId="{9AA52C2C-6C79-478C-8E1C-7879A34B3C50}" dt="2024-11-27T06:43:49.446" v="303" actId="20577"/>
        <pc:sldMkLst>
          <pc:docMk/>
          <pc:sldMk cId="1539859736" sldId="258"/>
        </pc:sldMkLst>
        <pc:spChg chg="mod">
          <ac:chgData name="Anna Vacalopoulou" userId="4ac8e35b-2282-4c5b-b0ad-61590d43c6ff" providerId="ADAL" clId="{9AA52C2C-6C79-478C-8E1C-7879A34B3C50}" dt="2024-11-27T06:43:49.446" v="303" actId="20577"/>
          <ac:spMkLst>
            <pc:docMk/>
            <pc:sldMk cId="1539859736" sldId="258"/>
            <ac:spMk id="2" creationId="{0BB3720D-B31F-C8B0-2785-3EC88702B684}"/>
          </ac:spMkLst>
        </pc:spChg>
        <pc:spChg chg="del mod">
          <ac:chgData name="Anna Vacalopoulou" userId="4ac8e35b-2282-4c5b-b0ad-61590d43c6ff" providerId="ADAL" clId="{9AA52C2C-6C79-478C-8E1C-7879A34B3C50}" dt="2024-11-27T05:25:31.017" v="76" actId="931"/>
          <ac:spMkLst>
            <pc:docMk/>
            <pc:sldMk cId="1539859736" sldId="258"/>
            <ac:spMk id="3" creationId="{0B0E4F47-95E2-6CC7-6A4D-268556D0E008}"/>
          </ac:spMkLst>
        </pc:spChg>
        <pc:spChg chg="add del">
          <ac:chgData name="Anna Vacalopoulou" userId="4ac8e35b-2282-4c5b-b0ad-61590d43c6ff" providerId="ADAL" clId="{9AA52C2C-6C79-478C-8E1C-7879A34B3C50}" dt="2024-11-27T05:50:24.008" v="151" actId="22"/>
          <ac:spMkLst>
            <pc:docMk/>
            <pc:sldMk cId="1539859736" sldId="258"/>
            <ac:spMk id="29" creationId="{DE7AD37B-77D3-4197-BD57-44791A9F6F02}"/>
          </ac:spMkLst>
        </pc:spChg>
        <pc:picChg chg="add mod">
          <ac:chgData name="Anna Vacalopoulou" userId="4ac8e35b-2282-4c5b-b0ad-61590d43c6ff" providerId="ADAL" clId="{9AA52C2C-6C79-478C-8E1C-7879A34B3C50}" dt="2024-11-27T06:07:23.134" v="247" actId="14861"/>
          <ac:picMkLst>
            <pc:docMk/>
            <pc:sldMk cId="1539859736" sldId="258"/>
            <ac:picMk id="5" creationId="{465771D4-D0C5-A7A0-2BF6-D9B034709F7E}"/>
          </ac:picMkLst>
        </pc:picChg>
        <pc:picChg chg="add mod">
          <ac:chgData name="Anna Vacalopoulou" userId="4ac8e35b-2282-4c5b-b0ad-61590d43c6ff" providerId="ADAL" clId="{9AA52C2C-6C79-478C-8E1C-7879A34B3C50}" dt="2024-11-27T05:30:27.794" v="89" actId="931"/>
          <ac:picMkLst>
            <pc:docMk/>
            <pc:sldMk cId="1539859736" sldId="258"/>
            <ac:picMk id="7" creationId="{6D931461-A610-46C7-44D5-DE394044E725}"/>
          </ac:picMkLst>
        </pc:picChg>
        <pc:picChg chg="add mod">
          <ac:chgData name="Anna Vacalopoulou" userId="4ac8e35b-2282-4c5b-b0ad-61590d43c6ff" providerId="ADAL" clId="{9AA52C2C-6C79-478C-8E1C-7879A34B3C50}" dt="2024-11-27T06:08:00.887" v="250" actId="408"/>
          <ac:picMkLst>
            <pc:docMk/>
            <pc:sldMk cId="1539859736" sldId="258"/>
            <ac:picMk id="9" creationId="{FE6E0ACC-00E2-88CF-F5C5-FCF96433377E}"/>
          </ac:picMkLst>
        </pc:picChg>
        <pc:picChg chg="add del mod">
          <ac:chgData name="Anna Vacalopoulou" userId="4ac8e35b-2282-4c5b-b0ad-61590d43c6ff" providerId="ADAL" clId="{9AA52C2C-6C79-478C-8E1C-7879A34B3C50}" dt="2024-11-27T06:08:00.887" v="250" actId="408"/>
          <ac:picMkLst>
            <pc:docMk/>
            <pc:sldMk cId="1539859736" sldId="258"/>
            <ac:picMk id="11" creationId="{F64CE9F2-765C-CB9B-91E6-3D66A457F711}"/>
          </ac:picMkLst>
        </pc:picChg>
        <pc:picChg chg="add del mod">
          <ac:chgData name="Anna Vacalopoulou" userId="4ac8e35b-2282-4c5b-b0ad-61590d43c6ff" providerId="ADAL" clId="{9AA52C2C-6C79-478C-8E1C-7879A34B3C50}" dt="2024-11-27T05:37:30.402" v="103" actId="478"/>
          <ac:picMkLst>
            <pc:docMk/>
            <pc:sldMk cId="1539859736" sldId="258"/>
            <ac:picMk id="13" creationId="{6208E19C-4683-14C0-2D56-B2764B2D53E4}"/>
          </ac:picMkLst>
        </pc:picChg>
        <pc:picChg chg="add mod">
          <ac:chgData name="Anna Vacalopoulou" userId="4ac8e35b-2282-4c5b-b0ad-61590d43c6ff" providerId="ADAL" clId="{9AA52C2C-6C79-478C-8E1C-7879A34B3C50}" dt="2024-11-27T06:08:00.887" v="250" actId="408"/>
          <ac:picMkLst>
            <pc:docMk/>
            <pc:sldMk cId="1539859736" sldId="258"/>
            <ac:picMk id="15" creationId="{CEAD166D-A017-B560-E40F-1DAA6A4005F1}"/>
          </ac:picMkLst>
        </pc:picChg>
        <pc:picChg chg="add mod">
          <ac:chgData name="Anna Vacalopoulou" userId="4ac8e35b-2282-4c5b-b0ad-61590d43c6ff" providerId="ADAL" clId="{9AA52C2C-6C79-478C-8E1C-7879A34B3C50}" dt="2024-11-27T06:08:00.887" v="250" actId="408"/>
          <ac:picMkLst>
            <pc:docMk/>
            <pc:sldMk cId="1539859736" sldId="258"/>
            <ac:picMk id="17" creationId="{54066644-F340-F30C-E91B-8ABF951C1C67}"/>
          </ac:picMkLst>
        </pc:picChg>
        <pc:picChg chg="add mod">
          <ac:chgData name="Anna Vacalopoulou" userId="4ac8e35b-2282-4c5b-b0ad-61590d43c6ff" providerId="ADAL" clId="{9AA52C2C-6C79-478C-8E1C-7879A34B3C50}" dt="2024-11-27T06:08:00.887" v="250" actId="408"/>
          <ac:picMkLst>
            <pc:docMk/>
            <pc:sldMk cId="1539859736" sldId="258"/>
            <ac:picMk id="19" creationId="{945EA4D2-952C-E947-12FD-9BEF550FF069}"/>
          </ac:picMkLst>
        </pc:picChg>
        <pc:picChg chg="add mod">
          <ac:chgData name="Anna Vacalopoulou" userId="4ac8e35b-2282-4c5b-b0ad-61590d43c6ff" providerId="ADAL" clId="{9AA52C2C-6C79-478C-8E1C-7879A34B3C50}" dt="2024-11-27T06:08:00.887" v="250" actId="408"/>
          <ac:picMkLst>
            <pc:docMk/>
            <pc:sldMk cId="1539859736" sldId="258"/>
            <ac:picMk id="21" creationId="{DD9271F1-39E0-63B2-66AC-7CAB2C3BE9EB}"/>
          </ac:picMkLst>
        </pc:picChg>
        <pc:picChg chg="add del mod">
          <ac:chgData name="Anna Vacalopoulou" userId="4ac8e35b-2282-4c5b-b0ad-61590d43c6ff" providerId="ADAL" clId="{9AA52C2C-6C79-478C-8E1C-7879A34B3C50}" dt="2024-11-27T05:47:55.270" v="141" actId="478"/>
          <ac:picMkLst>
            <pc:docMk/>
            <pc:sldMk cId="1539859736" sldId="258"/>
            <ac:picMk id="23" creationId="{7442EAB7-9D51-C8E4-77CB-1EB61960B64D}"/>
          </ac:picMkLst>
        </pc:picChg>
        <pc:picChg chg="add mod modCrop">
          <ac:chgData name="Anna Vacalopoulou" userId="4ac8e35b-2282-4c5b-b0ad-61590d43c6ff" providerId="ADAL" clId="{9AA52C2C-6C79-478C-8E1C-7879A34B3C50}" dt="2024-11-27T06:08:00.887" v="250" actId="408"/>
          <ac:picMkLst>
            <pc:docMk/>
            <pc:sldMk cId="1539859736" sldId="258"/>
            <ac:picMk id="25" creationId="{323F1A9A-8C4F-79A8-115D-047863DDDF77}"/>
          </ac:picMkLst>
        </pc:picChg>
        <pc:picChg chg="add mod">
          <ac:chgData name="Anna Vacalopoulou" userId="4ac8e35b-2282-4c5b-b0ad-61590d43c6ff" providerId="ADAL" clId="{9AA52C2C-6C79-478C-8E1C-7879A34B3C50}" dt="2024-11-27T06:08:00.887" v="250" actId="408"/>
          <ac:picMkLst>
            <pc:docMk/>
            <pc:sldMk cId="1539859736" sldId="258"/>
            <ac:picMk id="27" creationId="{F4CA6997-7FE7-D9A0-41DC-E47811FE5E56}"/>
          </ac:picMkLst>
        </pc:picChg>
        <pc:picChg chg="add del mod">
          <ac:chgData name="Anna Vacalopoulou" userId="4ac8e35b-2282-4c5b-b0ad-61590d43c6ff" providerId="ADAL" clId="{9AA52C2C-6C79-478C-8E1C-7879A34B3C50}" dt="2024-11-27T05:52:36.636" v="160" actId="478"/>
          <ac:picMkLst>
            <pc:docMk/>
            <pc:sldMk cId="1539859736" sldId="258"/>
            <ac:picMk id="31" creationId="{CB7D6243-3CF6-0217-5010-21D8394DF6F6}"/>
          </ac:picMkLst>
        </pc:picChg>
        <pc:picChg chg="add mod">
          <ac:chgData name="Anna Vacalopoulou" userId="4ac8e35b-2282-4c5b-b0ad-61590d43c6ff" providerId="ADAL" clId="{9AA52C2C-6C79-478C-8E1C-7879A34B3C50}" dt="2024-11-27T06:08:00.887" v="250" actId="408"/>
          <ac:picMkLst>
            <pc:docMk/>
            <pc:sldMk cId="1539859736" sldId="258"/>
            <ac:picMk id="33" creationId="{EC6E564C-7DD3-0586-0428-46069CDA1830}"/>
          </ac:picMkLst>
        </pc:picChg>
        <pc:picChg chg="add del mod">
          <ac:chgData name="Anna Vacalopoulou" userId="4ac8e35b-2282-4c5b-b0ad-61590d43c6ff" providerId="ADAL" clId="{9AA52C2C-6C79-478C-8E1C-7879A34B3C50}" dt="2024-11-27T06:01:01.663" v="170" actId="478"/>
          <ac:picMkLst>
            <pc:docMk/>
            <pc:sldMk cId="1539859736" sldId="258"/>
            <ac:picMk id="35" creationId="{E313ADF5-DF99-8953-AB3D-28A398A5501F}"/>
          </ac:picMkLst>
        </pc:picChg>
        <pc:picChg chg="add del mod">
          <ac:chgData name="Anna Vacalopoulou" userId="4ac8e35b-2282-4c5b-b0ad-61590d43c6ff" providerId="ADAL" clId="{9AA52C2C-6C79-478C-8E1C-7879A34B3C50}" dt="2024-11-27T06:02:15.332" v="176" actId="478"/>
          <ac:picMkLst>
            <pc:docMk/>
            <pc:sldMk cId="1539859736" sldId="258"/>
            <ac:picMk id="37" creationId="{F553685C-6BFE-1EE6-F305-A49E6E0B2F7C}"/>
          </ac:picMkLst>
        </pc:picChg>
        <pc:picChg chg="add mod">
          <ac:chgData name="Anna Vacalopoulou" userId="4ac8e35b-2282-4c5b-b0ad-61590d43c6ff" providerId="ADAL" clId="{9AA52C2C-6C79-478C-8E1C-7879A34B3C50}" dt="2024-11-27T06:08:00.887" v="250" actId="408"/>
          <ac:picMkLst>
            <pc:docMk/>
            <pc:sldMk cId="1539859736" sldId="258"/>
            <ac:picMk id="39" creationId="{EB1BAD45-F8CA-BD78-1924-45888C355ADE}"/>
          </ac:picMkLst>
        </pc:picChg>
        <pc:picChg chg="add mod">
          <ac:chgData name="Anna Vacalopoulou" userId="4ac8e35b-2282-4c5b-b0ad-61590d43c6ff" providerId="ADAL" clId="{9AA52C2C-6C79-478C-8E1C-7879A34B3C50}" dt="2024-11-27T06:07:23.134" v="247" actId="14861"/>
          <ac:picMkLst>
            <pc:docMk/>
            <pc:sldMk cId="1539859736" sldId="258"/>
            <ac:picMk id="41" creationId="{E8486E3C-52B5-D946-53D6-98BA72A5DD72}"/>
          </ac:picMkLst>
        </pc:picChg>
      </pc:sldChg>
      <pc:sldChg chg="addSp delSp modSp new mod">
        <pc:chgData name="Anna Vacalopoulou" userId="4ac8e35b-2282-4c5b-b0ad-61590d43c6ff" providerId="ADAL" clId="{9AA52C2C-6C79-478C-8E1C-7879A34B3C50}" dt="2024-11-27T06:43:13.050" v="294" actId="1076"/>
        <pc:sldMkLst>
          <pc:docMk/>
          <pc:sldMk cId="3654608229" sldId="259"/>
        </pc:sldMkLst>
        <pc:spChg chg="mod">
          <ac:chgData name="Anna Vacalopoulou" userId="4ac8e35b-2282-4c5b-b0ad-61590d43c6ff" providerId="ADAL" clId="{9AA52C2C-6C79-478C-8E1C-7879A34B3C50}" dt="2024-11-27T06:42:54.837" v="290" actId="20577"/>
          <ac:spMkLst>
            <pc:docMk/>
            <pc:sldMk cId="3654608229" sldId="259"/>
            <ac:spMk id="2" creationId="{FAD3A585-3F22-BF82-90A5-9FD0795FC59D}"/>
          </ac:spMkLst>
        </pc:spChg>
        <pc:spChg chg="del">
          <ac:chgData name="Anna Vacalopoulou" userId="4ac8e35b-2282-4c5b-b0ad-61590d43c6ff" providerId="ADAL" clId="{9AA52C2C-6C79-478C-8E1C-7879A34B3C50}" dt="2024-11-27T06:41:40.256" v="253" actId="931"/>
          <ac:spMkLst>
            <pc:docMk/>
            <pc:sldMk cId="3654608229" sldId="259"/>
            <ac:spMk id="3" creationId="{41243F01-1634-2C2C-92C6-0BA1B9191D55}"/>
          </ac:spMkLst>
        </pc:spChg>
        <pc:picChg chg="add mod">
          <ac:chgData name="Anna Vacalopoulou" userId="4ac8e35b-2282-4c5b-b0ad-61590d43c6ff" providerId="ADAL" clId="{9AA52C2C-6C79-478C-8E1C-7879A34B3C50}" dt="2024-11-27T06:43:11.754" v="293" actId="1076"/>
          <ac:picMkLst>
            <pc:docMk/>
            <pc:sldMk cId="3654608229" sldId="259"/>
            <ac:picMk id="5" creationId="{BE964242-3313-F846-E44F-545BA6BE3F41}"/>
          </ac:picMkLst>
        </pc:picChg>
        <pc:picChg chg="add mod">
          <ac:chgData name="Anna Vacalopoulou" userId="4ac8e35b-2282-4c5b-b0ad-61590d43c6ff" providerId="ADAL" clId="{9AA52C2C-6C79-478C-8E1C-7879A34B3C50}" dt="2024-11-27T06:43:13.050" v="294" actId="1076"/>
          <ac:picMkLst>
            <pc:docMk/>
            <pc:sldMk cId="3654608229" sldId="259"/>
            <ac:picMk id="7" creationId="{0BEB6485-CF1C-FF9F-7AC0-01AA2D428CD9}"/>
          </ac:picMkLst>
        </pc:picChg>
      </pc:sldChg>
      <pc:sldChg chg="addSp delSp modSp new mod ord">
        <pc:chgData name="Anna Vacalopoulou" userId="4ac8e35b-2282-4c5b-b0ad-61590d43c6ff" providerId="ADAL" clId="{9AA52C2C-6C79-478C-8E1C-7879A34B3C50}" dt="2024-11-27T08:43:10.866" v="535" actId="108"/>
        <pc:sldMkLst>
          <pc:docMk/>
          <pc:sldMk cId="3469931769" sldId="260"/>
        </pc:sldMkLst>
        <pc:spChg chg="mod">
          <ac:chgData name="Anna Vacalopoulou" userId="4ac8e35b-2282-4c5b-b0ad-61590d43c6ff" providerId="ADAL" clId="{9AA52C2C-6C79-478C-8E1C-7879A34B3C50}" dt="2024-11-27T08:17:01.092" v="419" actId="20577"/>
          <ac:spMkLst>
            <pc:docMk/>
            <pc:sldMk cId="3469931769" sldId="260"/>
            <ac:spMk id="2" creationId="{CE8B8EED-EA9B-0D95-3906-74350B3AE0A2}"/>
          </ac:spMkLst>
        </pc:spChg>
        <pc:spChg chg="mod">
          <ac:chgData name="Anna Vacalopoulou" userId="4ac8e35b-2282-4c5b-b0ad-61590d43c6ff" providerId="ADAL" clId="{9AA52C2C-6C79-478C-8E1C-7879A34B3C50}" dt="2024-11-27T08:43:10.866" v="535" actId="108"/>
          <ac:spMkLst>
            <pc:docMk/>
            <pc:sldMk cId="3469931769" sldId="260"/>
            <ac:spMk id="3" creationId="{191A704B-EC87-E0FC-9432-0761CD63B6E3}"/>
          </ac:spMkLst>
        </pc:spChg>
        <pc:picChg chg="add del mod">
          <ac:chgData name="Anna Vacalopoulou" userId="4ac8e35b-2282-4c5b-b0ad-61590d43c6ff" providerId="ADAL" clId="{9AA52C2C-6C79-478C-8E1C-7879A34B3C50}" dt="2024-11-27T08:20:34.586" v="432" actId="21"/>
          <ac:picMkLst>
            <pc:docMk/>
            <pc:sldMk cId="3469931769" sldId="260"/>
            <ac:picMk id="4" creationId="{3B3639B5-BB7B-0505-8CB2-9350AFEBEB58}"/>
          </ac:picMkLst>
        </pc:picChg>
        <pc:picChg chg="add mod">
          <ac:chgData name="Anna Vacalopoulou" userId="4ac8e35b-2282-4c5b-b0ad-61590d43c6ff" providerId="ADAL" clId="{9AA52C2C-6C79-478C-8E1C-7879A34B3C50}" dt="2024-11-27T08:41:55.793" v="521" actId="1076"/>
          <ac:picMkLst>
            <pc:docMk/>
            <pc:sldMk cId="3469931769" sldId="260"/>
            <ac:picMk id="5" creationId="{3B3639B5-BB7B-0505-8CB2-9350AFEBEB58}"/>
          </ac:picMkLst>
        </pc:picChg>
      </pc:sldChg>
      <pc:sldChg chg="addSp delSp modSp add mod ord">
        <pc:chgData name="Anna Vacalopoulou" userId="4ac8e35b-2282-4c5b-b0ad-61590d43c6ff" providerId="ADAL" clId="{9AA52C2C-6C79-478C-8E1C-7879A34B3C50}" dt="2024-11-27T08:03:33.813" v="372" actId="20577"/>
        <pc:sldMkLst>
          <pc:docMk/>
          <pc:sldMk cId="3146337757" sldId="261"/>
        </pc:sldMkLst>
        <pc:spChg chg="mod">
          <ac:chgData name="Anna Vacalopoulou" userId="4ac8e35b-2282-4c5b-b0ad-61590d43c6ff" providerId="ADAL" clId="{9AA52C2C-6C79-478C-8E1C-7879A34B3C50}" dt="2024-11-27T08:03:33.813" v="372" actId="20577"/>
          <ac:spMkLst>
            <pc:docMk/>
            <pc:sldMk cId="3146337757" sldId="261"/>
            <ac:spMk id="2" creationId="{D120E967-543D-7068-9566-278D816A762E}"/>
          </ac:spMkLst>
        </pc:spChg>
        <pc:spChg chg="del mod">
          <ac:chgData name="Anna Vacalopoulou" userId="4ac8e35b-2282-4c5b-b0ad-61590d43c6ff" providerId="ADAL" clId="{9AA52C2C-6C79-478C-8E1C-7879A34B3C50}" dt="2024-11-27T08:00:08.709" v="342" actId="478"/>
          <ac:spMkLst>
            <pc:docMk/>
            <pc:sldMk cId="3146337757" sldId="261"/>
            <ac:spMk id="3" creationId="{7A11AC46-064A-52B5-2202-B8EC7AEF756A}"/>
          </ac:spMkLst>
        </pc:spChg>
        <pc:spChg chg="mod">
          <ac:chgData name="Anna Vacalopoulou" userId="4ac8e35b-2282-4c5b-b0ad-61590d43c6ff" providerId="ADAL" clId="{9AA52C2C-6C79-478C-8E1C-7879A34B3C50}" dt="2024-11-27T07:58:26.981" v="328"/>
          <ac:spMkLst>
            <pc:docMk/>
            <pc:sldMk cId="3146337757" sldId="261"/>
            <ac:spMk id="5" creationId="{95A4E757-D330-7696-948A-A4FFB013B2A6}"/>
          </ac:spMkLst>
        </pc:spChg>
        <pc:spChg chg="mod">
          <ac:chgData name="Anna Vacalopoulou" userId="4ac8e35b-2282-4c5b-b0ad-61590d43c6ff" providerId="ADAL" clId="{9AA52C2C-6C79-478C-8E1C-7879A34B3C50}" dt="2024-11-27T07:58:26.981" v="328"/>
          <ac:spMkLst>
            <pc:docMk/>
            <pc:sldMk cId="3146337757" sldId="261"/>
            <ac:spMk id="7" creationId="{504947B8-F9D0-A101-C803-8D8C432DC5B7}"/>
          </ac:spMkLst>
        </pc:spChg>
        <pc:spChg chg="mod">
          <ac:chgData name="Anna Vacalopoulou" userId="4ac8e35b-2282-4c5b-b0ad-61590d43c6ff" providerId="ADAL" clId="{9AA52C2C-6C79-478C-8E1C-7879A34B3C50}" dt="2024-11-27T07:58:26.981" v="328"/>
          <ac:spMkLst>
            <pc:docMk/>
            <pc:sldMk cId="3146337757" sldId="261"/>
            <ac:spMk id="9" creationId="{852EBEB5-D9CF-0C78-2B6C-473547E64D34}"/>
          </ac:spMkLst>
        </pc:spChg>
        <pc:spChg chg="mod">
          <ac:chgData name="Anna Vacalopoulou" userId="4ac8e35b-2282-4c5b-b0ad-61590d43c6ff" providerId="ADAL" clId="{9AA52C2C-6C79-478C-8E1C-7879A34B3C50}" dt="2024-11-27T07:58:26.981" v="328"/>
          <ac:spMkLst>
            <pc:docMk/>
            <pc:sldMk cId="3146337757" sldId="261"/>
            <ac:spMk id="10" creationId="{FC123795-13DB-73E9-ADC7-D0222FB9E8C1}"/>
          </ac:spMkLst>
        </pc:spChg>
        <pc:spChg chg="mod">
          <ac:chgData name="Anna Vacalopoulou" userId="4ac8e35b-2282-4c5b-b0ad-61590d43c6ff" providerId="ADAL" clId="{9AA52C2C-6C79-478C-8E1C-7879A34B3C50}" dt="2024-11-27T07:59:03.103" v="332" actId="255"/>
          <ac:spMkLst>
            <pc:docMk/>
            <pc:sldMk cId="3146337757" sldId="261"/>
            <ac:spMk id="11" creationId="{CC7231E3-6864-9C3E-A218-91EA3C8F2BED}"/>
          </ac:spMkLst>
        </pc:spChg>
        <pc:spChg chg="mod">
          <ac:chgData name="Anna Vacalopoulou" userId="4ac8e35b-2282-4c5b-b0ad-61590d43c6ff" providerId="ADAL" clId="{9AA52C2C-6C79-478C-8E1C-7879A34B3C50}" dt="2024-11-27T07:59:24.758" v="335"/>
          <ac:spMkLst>
            <pc:docMk/>
            <pc:sldMk cId="3146337757" sldId="261"/>
            <ac:spMk id="13" creationId="{BBE326E8-439B-E935-4FDB-70BA50DE14FF}"/>
          </ac:spMkLst>
        </pc:spChg>
        <pc:spChg chg="mod">
          <ac:chgData name="Anna Vacalopoulou" userId="4ac8e35b-2282-4c5b-b0ad-61590d43c6ff" providerId="ADAL" clId="{9AA52C2C-6C79-478C-8E1C-7879A34B3C50}" dt="2024-11-27T07:59:24.758" v="335"/>
          <ac:spMkLst>
            <pc:docMk/>
            <pc:sldMk cId="3146337757" sldId="261"/>
            <ac:spMk id="15" creationId="{4A76F966-98C5-E5F3-87FE-DDB3598626BE}"/>
          </ac:spMkLst>
        </pc:spChg>
        <pc:spChg chg="mod">
          <ac:chgData name="Anna Vacalopoulou" userId="4ac8e35b-2282-4c5b-b0ad-61590d43c6ff" providerId="ADAL" clId="{9AA52C2C-6C79-478C-8E1C-7879A34B3C50}" dt="2024-11-27T07:59:24.758" v="335"/>
          <ac:spMkLst>
            <pc:docMk/>
            <pc:sldMk cId="3146337757" sldId="261"/>
            <ac:spMk id="17" creationId="{6D03C784-F8CF-1822-6F3E-B2305824377D}"/>
          </ac:spMkLst>
        </pc:spChg>
        <pc:spChg chg="mod">
          <ac:chgData name="Anna Vacalopoulou" userId="4ac8e35b-2282-4c5b-b0ad-61590d43c6ff" providerId="ADAL" clId="{9AA52C2C-6C79-478C-8E1C-7879A34B3C50}" dt="2024-11-27T07:59:24.758" v="335"/>
          <ac:spMkLst>
            <pc:docMk/>
            <pc:sldMk cId="3146337757" sldId="261"/>
            <ac:spMk id="18" creationId="{932D778A-7730-0F04-E85B-D602A69079C0}"/>
          </ac:spMkLst>
        </pc:spChg>
        <pc:spChg chg="mod">
          <ac:chgData name="Anna Vacalopoulou" userId="4ac8e35b-2282-4c5b-b0ad-61590d43c6ff" providerId="ADAL" clId="{9AA52C2C-6C79-478C-8E1C-7879A34B3C50}" dt="2024-11-27T07:59:24.758" v="335"/>
          <ac:spMkLst>
            <pc:docMk/>
            <pc:sldMk cId="3146337757" sldId="261"/>
            <ac:spMk id="19" creationId="{E858D3BF-7A38-FA54-C32B-BF64DBBD18E7}"/>
          </ac:spMkLst>
        </pc:spChg>
        <pc:spChg chg="mod">
          <ac:chgData name="Anna Vacalopoulou" userId="4ac8e35b-2282-4c5b-b0ad-61590d43c6ff" providerId="ADAL" clId="{9AA52C2C-6C79-478C-8E1C-7879A34B3C50}" dt="2024-11-27T07:59:31.878" v="336"/>
          <ac:spMkLst>
            <pc:docMk/>
            <pc:sldMk cId="3146337757" sldId="261"/>
            <ac:spMk id="21" creationId="{935C8885-C2AE-20CF-439D-C23A40079191}"/>
          </ac:spMkLst>
        </pc:spChg>
        <pc:spChg chg="mod">
          <ac:chgData name="Anna Vacalopoulou" userId="4ac8e35b-2282-4c5b-b0ad-61590d43c6ff" providerId="ADAL" clId="{9AA52C2C-6C79-478C-8E1C-7879A34B3C50}" dt="2024-11-27T08:01:23.230" v="349" actId="255"/>
          <ac:spMkLst>
            <pc:docMk/>
            <pc:sldMk cId="3146337757" sldId="261"/>
            <ac:spMk id="23" creationId="{C09422C0-FD34-2615-4067-6551770E6DD7}"/>
          </ac:spMkLst>
        </pc:spChg>
        <pc:spChg chg="mod">
          <ac:chgData name="Anna Vacalopoulou" userId="4ac8e35b-2282-4c5b-b0ad-61590d43c6ff" providerId="ADAL" clId="{9AA52C2C-6C79-478C-8E1C-7879A34B3C50}" dt="2024-11-27T08:00:55.115" v="347" actId="207"/>
          <ac:spMkLst>
            <pc:docMk/>
            <pc:sldMk cId="3146337757" sldId="261"/>
            <ac:spMk id="25" creationId="{004FE4C8-EDD2-4E4F-8C46-74FD224888AB}"/>
          </ac:spMkLst>
        </pc:spChg>
        <pc:spChg chg="del mod">
          <ac:chgData name="Anna Vacalopoulou" userId="4ac8e35b-2282-4c5b-b0ad-61590d43c6ff" providerId="ADAL" clId="{9AA52C2C-6C79-478C-8E1C-7879A34B3C50}" dt="2024-11-27T08:01:45.460" v="352" actId="478"/>
          <ac:spMkLst>
            <pc:docMk/>
            <pc:sldMk cId="3146337757" sldId="261"/>
            <ac:spMk id="26" creationId="{388F72CC-17A9-0CF6-1F32-F9C6CD573CE0}"/>
          </ac:spMkLst>
        </pc:spChg>
        <pc:spChg chg="mod">
          <ac:chgData name="Anna Vacalopoulou" userId="4ac8e35b-2282-4c5b-b0ad-61590d43c6ff" providerId="ADAL" clId="{9AA52C2C-6C79-478C-8E1C-7879A34B3C50}" dt="2024-11-27T08:03:09.117" v="368" actId="255"/>
          <ac:spMkLst>
            <pc:docMk/>
            <pc:sldMk cId="3146337757" sldId="261"/>
            <ac:spMk id="27" creationId="{5E448452-8063-2D71-6B26-E1226F51F594}"/>
          </ac:spMkLst>
        </pc:spChg>
        <pc:spChg chg="add mod">
          <ac:chgData name="Anna Vacalopoulou" userId="4ac8e35b-2282-4c5b-b0ad-61590d43c6ff" providerId="ADAL" clId="{9AA52C2C-6C79-478C-8E1C-7879A34B3C50}" dt="2024-11-27T08:00:40.956" v="345"/>
          <ac:spMkLst>
            <pc:docMk/>
            <pc:sldMk cId="3146337757" sldId="261"/>
            <ac:spMk id="28" creationId="{FAAE42AF-28B4-3CAA-DB95-80C1FD6A5158}"/>
          </ac:spMkLst>
        </pc:spChg>
        <pc:spChg chg="add mod">
          <ac:chgData name="Anna Vacalopoulou" userId="4ac8e35b-2282-4c5b-b0ad-61590d43c6ff" providerId="ADAL" clId="{9AA52C2C-6C79-478C-8E1C-7879A34B3C50}" dt="2024-11-27T08:02:05.970" v="367" actId="14100"/>
          <ac:spMkLst>
            <pc:docMk/>
            <pc:sldMk cId="3146337757" sldId="261"/>
            <ac:spMk id="29" creationId="{DC53505A-3828-0413-E580-98CE5872E443}"/>
          </ac:spMkLst>
        </pc:spChg>
        <pc:grpChg chg="add mod">
          <ac:chgData name="Anna Vacalopoulou" userId="4ac8e35b-2282-4c5b-b0ad-61590d43c6ff" providerId="ADAL" clId="{9AA52C2C-6C79-478C-8E1C-7879A34B3C50}" dt="2024-11-27T07:59:05.295" v="334" actId="14100"/>
          <ac:grpSpMkLst>
            <pc:docMk/>
            <pc:sldMk cId="3146337757" sldId="261"/>
            <ac:grpSpMk id="4" creationId="{3EE00C4C-218B-5EAB-22D4-AA11585AF71A}"/>
          </ac:grpSpMkLst>
        </pc:grpChg>
        <pc:grpChg chg="add mod">
          <ac:chgData name="Anna Vacalopoulou" userId="4ac8e35b-2282-4c5b-b0ad-61590d43c6ff" providerId="ADAL" clId="{9AA52C2C-6C79-478C-8E1C-7879A34B3C50}" dt="2024-11-27T07:59:24.758" v="335"/>
          <ac:grpSpMkLst>
            <pc:docMk/>
            <pc:sldMk cId="3146337757" sldId="261"/>
            <ac:grpSpMk id="12" creationId="{65D71A03-D272-9F58-8770-EC189C5FFA42}"/>
          </ac:grpSpMkLst>
        </pc:grpChg>
        <pc:grpChg chg="add mod">
          <ac:chgData name="Anna Vacalopoulou" userId="4ac8e35b-2282-4c5b-b0ad-61590d43c6ff" providerId="ADAL" clId="{9AA52C2C-6C79-478C-8E1C-7879A34B3C50}" dt="2024-11-27T07:59:55.642" v="340" actId="1076"/>
          <ac:grpSpMkLst>
            <pc:docMk/>
            <pc:sldMk cId="3146337757" sldId="261"/>
            <ac:grpSpMk id="20" creationId="{57AA7CBF-E51C-9E1F-0678-43DEFFC612DC}"/>
          </ac:grpSpMkLst>
        </pc:grpChg>
        <pc:picChg chg="mod">
          <ac:chgData name="Anna Vacalopoulou" userId="4ac8e35b-2282-4c5b-b0ad-61590d43c6ff" providerId="ADAL" clId="{9AA52C2C-6C79-478C-8E1C-7879A34B3C50}" dt="2024-11-27T07:58:26.981" v="328"/>
          <ac:picMkLst>
            <pc:docMk/>
            <pc:sldMk cId="3146337757" sldId="261"/>
            <ac:picMk id="6" creationId="{2325CE13-2236-CA0C-2CCB-DBAE834D083C}"/>
          </ac:picMkLst>
        </pc:picChg>
        <pc:picChg chg="mod">
          <ac:chgData name="Anna Vacalopoulou" userId="4ac8e35b-2282-4c5b-b0ad-61590d43c6ff" providerId="ADAL" clId="{9AA52C2C-6C79-478C-8E1C-7879A34B3C50}" dt="2024-11-27T07:58:26.981" v="328"/>
          <ac:picMkLst>
            <pc:docMk/>
            <pc:sldMk cId="3146337757" sldId="261"/>
            <ac:picMk id="8" creationId="{76025FF2-0D7F-7FFB-5067-92B6C6CB9792}"/>
          </ac:picMkLst>
        </pc:picChg>
        <pc:picChg chg="mod">
          <ac:chgData name="Anna Vacalopoulou" userId="4ac8e35b-2282-4c5b-b0ad-61590d43c6ff" providerId="ADAL" clId="{9AA52C2C-6C79-478C-8E1C-7879A34B3C50}" dt="2024-11-27T07:59:24.758" v="335"/>
          <ac:picMkLst>
            <pc:docMk/>
            <pc:sldMk cId="3146337757" sldId="261"/>
            <ac:picMk id="14" creationId="{4BA773FB-8888-8F85-87F5-6A8157CF7989}"/>
          </ac:picMkLst>
        </pc:picChg>
        <pc:picChg chg="mod">
          <ac:chgData name="Anna Vacalopoulou" userId="4ac8e35b-2282-4c5b-b0ad-61590d43c6ff" providerId="ADAL" clId="{9AA52C2C-6C79-478C-8E1C-7879A34B3C50}" dt="2024-11-27T07:59:24.758" v="335"/>
          <ac:picMkLst>
            <pc:docMk/>
            <pc:sldMk cId="3146337757" sldId="261"/>
            <ac:picMk id="16" creationId="{66DAD11C-FAA3-429B-52F2-38A435808E5D}"/>
          </ac:picMkLst>
        </pc:picChg>
        <pc:picChg chg="mod">
          <ac:chgData name="Anna Vacalopoulou" userId="4ac8e35b-2282-4c5b-b0ad-61590d43c6ff" providerId="ADAL" clId="{9AA52C2C-6C79-478C-8E1C-7879A34B3C50}" dt="2024-11-27T07:59:31.878" v="336"/>
          <ac:picMkLst>
            <pc:docMk/>
            <pc:sldMk cId="3146337757" sldId="261"/>
            <ac:picMk id="22" creationId="{ABF54B06-333A-1A3B-581E-6E3390F952AD}"/>
          </ac:picMkLst>
        </pc:picChg>
        <pc:picChg chg="mod">
          <ac:chgData name="Anna Vacalopoulou" userId="4ac8e35b-2282-4c5b-b0ad-61590d43c6ff" providerId="ADAL" clId="{9AA52C2C-6C79-478C-8E1C-7879A34B3C50}" dt="2024-11-27T07:59:31.878" v="336"/>
          <ac:picMkLst>
            <pc:docMk/>
            <pc:sldMk cId="3146337757" sldId="261"/>
            <ac:picMk id="24" creationId="{71B75B76-8FAC-707E-6A43-1691D0274866}"/>
          </ac:picMkLst>
        </pc:picChg>
      </pc:sldChg>
      <pc:sldChg chg="addSp delSp modSp add del mod">
        <pc:chgData name="Anna Vacalopoulou" userId="4ac8e35b-2282-4c5b-b0ad-61590d43c6ff" providerId="ADAL" clId="{9AA52C2C-6C79-478C-8E1C-7879A34B3C50}" dt="2024-11-27T08:21:32.654" v="459" actId="47"/>
        <pc:sldMkLst>
          <pc:docMk/>
          <pc:sldMk cId="2454277149" sldId="262"/>
        </pc:sldMkLst>
        <pc:spChg chg="mod">
          <ac:chgData name="Anna Vacalopoulou" userId="4ac8e35b-2282-4c5b-b0ad-61590d43c6ff" providerId="ADAL" clId="{9AA52C2C-6C79-478C-8E1C-7879A34B3C50}" dt="2024-11-27T08:17:05.788" v="421" actId="20577"/>
          <ac:spMkLst>
            <pc:docMk/>
            <pc:sldMk cId="2454277149" sldId="262"/>
            <ac:spMk id="2" creationId="{8C357BFC-7E46-1E12-35F5-58CDB5AC6444}"/>
          </ac:spMkLst>
        </pc:spChg>
        <pc:spChg chg="add mod">
          <ac:chgData name="Anna Vacalopoulou" userId="4ac8e35b-2282-4c5b-b0ad-61590d43c6ff" providerId="ADAL" clId="{9AA52C2C-6C79-478C-8E1C-7879A34B3C50}" dt="2024-11-27T08:13:09.392" v="386"/>
          <ac:spMkLst>
            <pc:docMk/>
            <pc:sldMk cId="2454277149" sldId="262"/>
            <ac:spMk id="4" creationId="{14A7B53B-DB91-4315-7FBD-AEA4E0D73429}"/>
          </ac:spMkLst>
        </pc:spChg>
        <pc:spChg chg="add mod">
          <ac:chgData name="Anna Vacalopoulou" userId="4ac8e35b-2282-4c5b-b0ad-61590d43c6ff" providerId="ADAL" clId="{9AA52C2C-6C79-478C-8E1C-7879A34B3C50}" dt="2024-11-27T08:13:18.798" v="388"/>
          <ac:spMkLst>
            <pc:docMk/>
            <pc:sldMk cId="2454277149" sldId="262"/>
            <ac:spMk id="5" creationId="{29B49CB6-103A-1C6B-EBD3-B4E92526943D}"/>
          </ac:spMkLst>
        </pc:spChg>
        <pc:spChg chg="add mod">
          <ac:chgData name="Anna Vacalopoulou" userId="4ac8e35b-2282-4c5b-b0ad-61590d43c6ff" providerId="ADAL" clId="{9AA52C2C-6C79-478C-8E1C-7879A34B3C50}" dt="2024-11-27T08:13:31.311" v="394"/>
          <ac:spMkLst>
            <pc:docMk/>
            <pc:sldMk cId="2454277149" sldId="262"/>
            <ac:spMk id="6" creationId="{2105A32A-0BC3-1212-DC1F-ECFDB95C0D35}"/>
          </ac:spMkLst>
        </pc:spChg>
        <pc:spChg chg="add del mod">
          <ac:chgData name="Anna Vacalopoulou" userId="4ac8e35b-2282-4c5b-b0ad-61590d43c6ff" providerId="ADAL" clId="{9AA52C2C-6C79-478C-8E1C-7879A34B3C50}" dt="2024-11-27T08:17:17.613" v="423" actId="478"/>
          <ac:spMkLst>
            <pc:docMk/>
            <pc:sldMk cId="2454277149" sldId="262"/>
            <ac:spMk id="7" creationId="{FBF7C920-FBD6-20E1-3918-F24D7B4EB706}"/>
          </ac:spMkLst>
        </pc:spChg>
        <pc:spChg chg="del">
          <ac:chgData name="Anna Vacalopoulou" userId="4ac8e35b-2282-4c5b-b0ad-61590d43c6ff" providerId="ADAL" clId="{9AA52C2C-6C79-478C-8E1C-7879A34B3C50}" dt="2024-11-27T08:12:29.029" v="381" actId="478"/>
          <ac:spMkLst>
            <pc:docMk/>
            <pc:sldMk cId="2454277149" sldId="262"/>
            <ac:spMk id="29" creationId="{64DEF9E3-0202-421E-571A-BFB48C8B8D50}"/>
          </ac:spMkLst>
        </pc:spChg>
        <pc:grpChg chg="del">
          <ac:chgData name="Anna Vacalopoulou" userId="4ac8e35b-2282-4c5b-b0ad-61590d43c6ff" providerId="ADAL" clId="{9AA52C2C-6C79-478C-8E1C-7879A34B3C50}" dt="2024-11-27T08:12:26.398" v="380" actId="478"/>
          <ac:grpSpMkLst>
            <pc:docMk/>
            <pc:sldMk cId="2454277149" sldId="262"/>
            <ac:grpSpMk id="20" creationId="{01C0862F-F96A-2F9D-A4CE-80DBF3DA38DF}"/>
          </ac:grpSpMkLst>
        </pc:grpChg>
        <pc:picChg chg="add mod">
          <ac:chgData name="Anna Vacalopoulou" userId="4ac8e35b-2282-4c5b-b0ad-61590d43c6ff" providerId="ADAL" clId="{9AA52C2C-6C79-478C-8E1C-7879A34B3C50}" dt="2024-11-27T08:12:41.404" v="384" actId="1076"/>
          <ac:picMkLst>
            <pc:docMk/>
            <pc:sldMk cId="2454277149" sldId="262"/>
            <ac:picMk id="3" creationId="{35611238-681E-0ECE-C0AF-F4E108E7BD8F}"/>
          </ac:picMkLst>
        </pc:picChg>
      </pc:sldChg>
    </pc:docChg>
  </pc:docChgLst>
  <pc:docChgLst>
    <pc:chgData name="Anna Vacalopoulou" userId="4ac8e35b-2282-4c5b-b0ad-61590d43c6ff" providerId="ADAL" clId="{B467E0D3-CA3A-4948-B4F6-C85BCBA770C5}"/>
    <pc:docChg chg="custSel modSld modMainMaster">
      <pc:chgData name="Anna Vacalopoulou" userId="4ac8e35b-2282-4c5b-b0ad-61590d43c6ff" providerId="ADAL" clId="{B467E0D3-CA3A-4948-B4F6-C85BCBA770C5}" dt="2024-12-04T10:21:06.489" v="27" actId="1076"/>
      <pc:docMkLst>
        <pc:docMk/>
      </pc:docMkLst>
      <pc:sldChg chg="modSp">
        <pc:chgData name="Anna Vacalopoulou" userId="4ac8e35b-2282-4c5b-b0ad-61590d43c6ff" providerId="ADAL" clId="{B467E0D3-CA3A-4948-B4F6-C85BCBA770C5}" dt="2024-12-04T10:20:35.162" v="10"/>
        <pc:sldMkLst>
          <pc:docMk/>
          <pc:sldMk cId="669273388" sldId="256"/>
        </pc:sldMkLst>
        <pc:spChg chg="mod">
          <ac:chgData name="Anna Vacalopoulou" userId="4ac8e35b-2282-4c5b-b0ad-61590d43c6ff" providerId="ADAL" clId="{B467E0D3-CA3A-4948-B4F6-C85BCBA770C5}" dt="2024-12-04T10:20:35.162" v="10"/>
          <ac:spMkLst>
            <pc:docMk/>
            <pc:sldMk cId="669273388" sldId="256"/>
            <ac:spMk id="2" creationId="{6DBE8A03-5EC9-88A1-25D1-5FBF517D941C}"/>
          </ac:spMkLst>
        </pc:spChg>
      </pc:sldChg>
      <pc:sldChg chg="modSp">
        <pc:chgData name="Anna Vacalopoulou" userId="4ac8e35b-2282-4c5b-b0ad-61590d43c6ff" providerId="ADAL" clId="{B467E0D3-CA3A-4948-B4F6-C85BCBA770C5}" dt="2024-12-04T10:20:35.162" v="10"/>
        <pc:sldMkLst>
          <pc:docMk/>
          <pc:sldMk cId="3781391226" sldId="257"/>
        </pc:sldMkLst>
        <pc:spChg chg="mod">
          <ac:chgData name="Anna Vacalopoulou" userId="4ac8e35b-2282-4c5b-b0ad-61590d43c6ff" providerId="ADAL" clId="{B467E0D3-CA3A-4948-B4F6-C85BCBA770C5}" dt="2024-12-04T10:20:35.162" v="10"/>
          <ac:spMkLst>
            <pc:docMk/>
            <pc:sldMk cId="3781391226" sldId="257"/>
            <ac:spMk id="2" creationId="{552C9F80-CDF9-CA87-13EB-DFE3E52AA000}"/>
          </ac:spMkLst>
        </pc:spChg>
        <pc:spChg chg="mod">
          <ac:chgData name="Anna Vacalopoulou" userId="4ac8e35b-2282-4c5b-b0ad-61590d43c6ff" providerId="ADAL" clId="{B467E0D3-CA3A-4948-B4F6-C85BCBA770C5}" dt="2024-12-04T10:20:35.162" v="10"/>
          <ac:spMkLst>
            <pc:docMk/>
            <pc:sldMk cId="3781391226" sldId="257"/>
            <ac:spMk id="3" creationId="{6CE3B026-8CC3-88BF-653D-371612A3BED1}"/>
          </ac:spMkLst>
        </pc:spChg>
      </pc:sldChg>
      <pc:sldChg chg="addSp delSp modSp mod">
        <pc:chgData name="Anna Vacalopoulou" userId="4ac8e35b-2282-4c5b-b0ad-61590d43c6ff" providerId="ADAL" clId="{B467E0D3-CA3A-4948-B4F6-C85BCBA770C5}" dt="2024-12-04T10:21:06.489" v="27" actId="1076"/>
        <pc:sldMkLst>
          <pc:docMk/>
          <pc:sldMk cId="1539859736" sldId="258"/>
        </pc:sldMkLst>
        <pc:spChg chg="mod">
          <ac:chgData name="Anna Vacalopoulou" userId="4ac8e35b-2282-4c5b-b0ad-61590d43c6ff" providerId="ADAL" clId="{B467E0D3-CA3A-4948-B4F6-C85BCBA770C5}" dt="2024-12-04T10:20:35.162" v="10"/>
          <ac:spMkLst>
            <pc:docMk/>
            <pc:sldMk cId="1539859736" sldId="258"/>
            <ac:spMk id="2" creationId="{0BB3720D-B31F-C8B0-2785-3EC88702B684}"/>
          </ac:spMkLst>
        </pc:spChg>
        <pc:picChg chg="add mod">
          <ac:chgData name="Anna Vacalopoulou" userId="4ac8e35b-2282-4c5b-b0ad-61590d43c6ff" providerId="ADAL" clId="{B467E0D3-CA3A-4948-B4F6-C85BCBA770C5}" dt="2024-12-04T10:20:23.833" v="9" actId="1076"/>
          <ac:picMkLst>
            <pc:docMk/>
            <pc:sldMk cId="1539859736" sldId="258"/>
            <ac:picMk id="4" creationId="{46BA241F-4D08-6AFA-F0DA-EFDB2E75E048}"/>
          </ac:picMkLst>
        </pc:picChg>
        <pc:picChg chg="mod">
          <ac:chgData name="Anna Vacalopoulou" userId="4ac8e35b-2282-4c5b-b0ad-61590d43c6ff" providerId="ADAL" clId="{B467E0D3-CA3A-4948-B4F6-C85BCBA770C5}" dt="2024-12-04T10:21:06.489" v="27" actId="1076"/>
          <ac:picMkLst>
            <pc:docMk/>
            <pc:sldMk cId="1539859736" sldId="258"/>
            <ac:picMk id="9" creationId="{FE6E0ACC-00E2-88CF-F5C5-FCF96433377E}"/>
          </ac:picMkLst>
        </pc:picChg>
        <pc:picChg chg="mod">
          <ac:chgData name="Anna Vacalopoulou" userId="4ac8e35b-2282-4c5b-b0ad-61590d43c6ff" providerId="ADAL" clId="{B467E0D3-CA3A-4948-B4F6-C85BCBA770C5}" dt="2024-12-04T10:21:01.364" v="26" actId="1036"/>
          <ac:picMkLst>
            <pc:docMk/>
            <pc:sldMk cId="1539859736" sldId="258"/>
            <ac:picMk id="11" creationId="{F64CE9F2-765C-CB9B-91E6-3D66A457F711}"/>
          </ac:picMkLst>
        </pc:picChg>
        <pc:picChg chg="del">
          <ac:chgData name="Anna Vacalopoulou" userId="4ac8e35b-2282-4c5b-b0ad-61590d43c6ff" providerId="ADAL" clId="{B467E0D3-CA3A-4948-B4F6-C85BCBA770C5}" dt="2024-12-04T10:19:50.914" v="2" actId="478"/>
          <ac:picMkLst>
            <pc:docMk/>
            <pc:sldMk cId="1539859736" sldId="258"/>
            <ac:picMk id="17" creationId="{54066644-F340-F30C-E91B-8ABF951C1C67}"/>
          </ac:picMkLst>
        </pc:picChg>
        <pc:picChg chg="mod">
          <ac:chgData name="Anna Vacalopoulou" userId="4ac8e35b-2282-4c5b-b0ad-61590d43c6ff" providerId="ADAL" clId="{B467E0D3-CA3A-4948-B4F6-C85BCBA770C5}" dt="2024-12-04T10:20:50.618" v="13" actId="1076"/>
          <ac:picMkLst>
            <pc:docMk/>
            <pc:sldMk cId="1539859736" sldId="258"/>
            <ac:picMk id="33" creationId="{EC6E564C-7DD3-0586-0428-46069CDA1830}"/>
          </ac:picMkLst>
        </pc:picChg>
        <pc:picChg chg="mod">
          <ac:chgData name="Anna Vacalopoulou" userId="4ac8e35b-2282-4c5b-b0ad-61590d43c6ff" providerId="ADAL" clId="{B467E0D3-CA3A-4948-B4F6-C85BCBA770C5}" dt="2024-12-04T10:20:55.370" v="15" actId="1076"/>
          <ac:picMkLst>
            <pc:docMk/>
            <pc:sldMk cId="1539859736" sldId="258"/>
            <ac:picMk id="41" creationId="{E8486E3C-52B5-D946-53D6-98BA72A5DD72}"/>
          </ac:picMkLst>
        </pc:picChg>
      </pc:sldChg>
      <pc:sldChg chg="modSp">
        <pc:chgData name="Anna Vacalopoulou" userId="4ac8e35b-2282-4c5b-b0ad-61590d43c6ff" providerId="ADAL" clId="{B467E0D3-CA3A-4948-B4F6-C85BCBA770C5}" dt="2024-12-04T10:20:35.162" v="10"/>
        <pc:sldMkLst>
          <pc:docMk/>
          <pc:sldMk cId="3654608229" sldId="259"/>
        </pc:sldMkLst>
        <pc:spChg chg="mod">
          <ac:chgData name="Anna Vacalopoulou" userId="4ac8e35b-2282-4c5b-b0ad-61590d43c6ff" providerId="ADAL" clId="{B467E0D3-CA3A-4948-B4F6-C85BCBA770C5}" dt="2024-12-04T10:20:35.162" v="10"/>
          <ac:spMkLst>
            <pc:docMk/>
            <pc:sldMk cId="3654608229" sldId="259"/>
            <ac:spMk id="2" creationId="{FAD3A585-3F22-BF82-90A5-9FD0795FC59D}"/>
          </ac:spMkLst>
        </pc:spChg>
      </pc:sldChg>
      <pc:sldChg chg="modSp">
        <pc:chgData name="Anna Vacalopoulou" userId="4ac8e35b-2282-4c5b-b0ad-61590d43c6ff" providerId="ADAL" clId="{B467E0D3-CA3A-4948-B4F6-C85BCBA770C5}" dt="2024-12-04T10:20:35.162" v="10"/>
        <pc:sldMkLst>
          <pc:docMk/>
          <pc:sldMk cId="3469931769" sldId="260"/>
        </pc:sldMkLst>
        <pc:spChg chg="mod">
          <ac:chgData name="Anna Vacalopoulou" userId="4ac8e35b-2282-4c5b-b0ad-61590d43c6ff" providerId="ADAL" clId="{B467E0D3-CA3A-4948-B4F6-C85BCBA770C5}" dt="2024-12-04T10:20:35.162" v="10"/>
          <ac:spMkLst>
            <pc:docMk/>
            <pc:sldMk cId="3469931769" sldId="260"/>
            <ac:spMk id="2" creationId="{CE8B8EED-EA9B-0D95-3906-74350B3AE0A2}"/>
          </ac:spMkLst>
        </pc:spChg>
      </pc:sldChg>
      <pc:sldChg chg="modSp">
        <pc:chgData name="Anna Vacalopoulou" userId="4ac8e35b-2282-4c5b-b0ad-61590d43c6ff" providerId="ADAL" clId="{B467E0D3-CA3A-4948-B4F6-C85BCBA770C5}" dt="2024-12-04T10:20:35.162" v="10"/>
        <pc:sldMkLst>
          <pc:docMk/>
          <pc:sldMk cId="3146337757" sldId="261"/>
        </pc:sldMkLst>
        <pc:spChg chg="mod">
          <ac:chgData name="Anna Vacalopoulou" userId="4ac8e35b-2282-4c5b-b0ad-61590d43c6ff" providerId="ADAL" clId="{B467E0D3-CA3A-4948-B4F6-C85BCBA770C5}" dt="2024-12-04T10:20:35.162" v="10"/>
          <ac:spMkLst>
            <pc:docMk/>
            <pc:sldMk cId="3146337757" sldId="261"/>
            <ac:spMk id="2" creationId="{D120E967-543D-7068-9566-278D816A762E}"/>
          </ac:spMkLst>
        </pc:spChg>
      </pc:sldChg>
      <pc:sldMasterChg chg="modSldLayout">
        <pc:chgData name="Anna Vacalopoulou" userId="4ac8e35b-2282-4c5b-b0ad-61590d43c6ff" providerId="ADAL" clId="{B467E0D3-CA3A-4948-B4F6-C85BCBA770C5}" dt="2024-12-04T09:44:25.897" v="0"/>
        <pc:sldMasterMkLst>
          <pc:docMk/>
          <pc:sldMasterMk cId="31556145" sldId="2147483660"/>
        </pc:sldMasterMkLst>
        <pc:sldLayoutChg chg="addSp">
          <pc:chgData name="Anna Vacalopoulou" userId="4ac8e35b-2282-4c5b-b0ad-61590d43c6ff" providerId="ADAL" clId="{B467E0D3-CA3A-4948-B4F6-C85BCBA770C5}" dt="2024-12-04T09:44:25.897" v="0"/>
          <pc:sldLayoutMkLst>
            <pc:docMk/>
            <pc:sldMasterMk cId="31556145" sldId="2147483660"/>
            <pc:sldLayoutMk cId="2220702789" sldId="2147483661"/>
          </pc:sldLayoutMkLst>
          <pc:picChg chg="add">
            <ac:chgData name="Anna Vacalopoulou" userId="4ac8e35b-2282-4c5b-b0ad-61590d43c6ff" providerId="ADAL" clId="{B467E0D3-CA3A-4948-B4F6-C85BCBA770C5}" dt="2024-12-04T09:44:25.897" v="0"/>
            <ac:picMkLst>
              <pc:docMk/>
              <pc:sldMasterMk cId="31556145" sldId="2147483660"/>
              <pc:sldLayoutMk cId="2220702789" sldId="2147483661"/>
              <ac:picMk id="7" creationId="{4AE3AB99-F26B-8044-00A6-73BA846B812E}"/>
            </ac:picMkLst>
          </pc:picChg>
          <pc:picChg chg="add">
            <ac:chgData name="Anna Vacalopoulou" userId="4ac8e35b-2282-4c5b-b0ad-61590d43c6ff" providerId="ADAL" clId="{B467E0D3-CA3A-4948-B4F6-C85BCBA770C5}" dt="2024-12-04T09:44:25.897" v="0"/>
            <ac:picMkLst>
              <pc:docMk/>
              <pc:sldMasterMk cId="31556145" sldId="2147483660"/>
              <pc:sldLayoutMk cId="2220702789" sldId="2147483661"/>
              <ac:picMk id="8" creationId="{980F2502-1E58-4B6E-1FCC-C3328BEFB055}"/>
            </ac:picMkLst>
          </pc:picChg>
        </pc:sldLayoutChg>
        <pc:sldLayoutChg chg="addSp">
          <pc:chgData name="Anna Vacalopoulou" userId="4ac8e35b-2282-4c5b-b0ad-61590d43c6ff" providerId="ADAL" clId="{B467E0D3-CA3A-4948-B4F6-C85BCBA770C5}" dt="2024-12-04T09:44:25.897" v="0"/>
          <pc:sldLayoutMkLst>
            <pc:docMk/>
            <pc:sldMasterMk cId="31556145" sldId="2147483660"/>
            <pc:sldLayoutMk cId="1413150107" sldId="2147483662"/>
          </pc:sldLayoutMkLst>
          <pc:picChg chg="add">
            <ac:chgData name="Anna Vacalopoulou" userId="4ac8e35b-2282-4c5b-b0ad-61590d43c6ff" providerId="ADAL" clId="{B467E0D3-CA3A-4948-B4F6-C85BCBA770C5}" dt="2024-12-04T09:44:25.897" v="0"/>
            <ac:picMkLst>
              <pc:docMk/>
              <pc:sldMasterMk cId="31556145" sldId="2147483660"/>
              <pc:sldLayoutMk cId="1413150107" sldId="2147483662"/>
              <ac:picMk id="7" creationId="{AE3406DA-2958-D7FD-4BD4-431794E2CB13}"/>
            </ac:picMkLst>
          </pc:picChg>
          <pc:picChg chg="add">
            <ac:chgData name="Anna Vacalopoulou" userId="4ac8e35b-2282-4c5b-b0ad-61590d43c6ff" providerId="ADAL" clId="{B467E0D3-CA3A-4948-B4F6-C85BCBA770C5}" dt="2024-12-04T09:44:25.897" v="0"/>
            <ac:picMkLst>
              <pc:docMk/>
              <pc:sldMasterMk cId="31556145" sldId="2147483660"/>
              <pc:sldLayoutMk cId="1413150107" sldId="2147483662"/>
              <ac:picMk id="8" creationId="{04370438-4287-E272-7B97-1FF865C2AE64}"/>
            </ac:picMkLst>
          </pc:picChg>
        </pc:sldLayoutChg>
      </pc:sldMasterChg>
      <pc:sldMasterChg chg="modSldLayout">
        <pc:chgData name="Anna Vacalopoulou" userId="4ac8e35b-2282-4c5b-b0ad-61590d43c6ff" providerId="ADAL" clId="{B467E0D3-CA3A-4948-B4F6-C85BCBA770C5}" dt="2024-12-04T10:20:35.162" v="10"/>
        <pc:sldMasterMkLst>
          <pc:docMk/>
          <pc:sldMasterMk cId="483207732" sldId="2147483660"/>
        </pc:sldMasterMkLst>
        <pc:sldLayoutChg chg="addSp">
          <pc:chgData name="Anna Vacalopoulou" userId="4ac8e35b-2282-4c5b-b0ad-61590d43c6ff" providerId="ADAL" clId="{B467E0D3-CA3A-4948-B4F6-C85BCBA770C5}" dt="2024-12-04T10:20:35.162" v="10"/>
          <pc:sldLayoutMkLst>
            <pc:docMk/>
            <pc:sldMasterMk cId="483207732" sldId="2147483660"/>
            <pc:sldLayoutMk cId="1351781386" sldId="2147483661"/>
          </pc:sldLayoutMkLst>
          <pc:picChg chg="add">
            <ac:chgData name="Anna Vacalopoulou" userId="4ac8e35b-2282-4c5b-b0ad-61590d43c6ff" providerId="ADAL" clId="{B467E0D3-CA3A-4948-B4F6-C85BCBA770C5}" dt="2024-12-04T10:20:35.162" v="10"/>
            <ac:picMkLst>
              <pc:docMk/>
              <pc:sldMasterMk cId="483207732" sldId="2147483660"/>
              <pc:sldLayoutMk cId="1351781386" sldId="2147483661"/>
              <ac:picMk id="7" creationId="{AD8E0B98-96EE-F594-1E00-35DA5614266F}"/>
            </ac:picMkLst>
          </pc:picChg>
          <pc:picChg chg="add">
            <ac:chgData name="Anna Vacalopoulou" userId="4ac8e35b-2282-4c5b-b0ad-61590d43c6ff" providerId="ADAL" clId="{B467E0D3-CA3A-4948-B4F6-C85BCBA770C5}" dt="2024-12-04T10:20:35.162" v="10"/>
            <ac:picMkLst>
              <pc:docMk/>
              <pc:sldMasterMk cId="483207732" sldId="2147483660"/>
              <pc:sldLayoutMk cId="1351781386" sldId="2147483661"/>
              <ac:picMk id="8" creationId="{6C0C3925-40F7-A596-3497-87E2FEA8374E}"/>
            </ac:picMkLst>
          </pc:picChg>
        </pc:sldLayoutChg>
        <pc:sldLayoutChg chg="addSp">
          <pc:chgData name="Anna Vacalopoulou" userId="4ac8e35b-2282-4c5b-b0ad-61590d43c6ff" providerId="ADAL" clId="{B467E0D3-CA3A-4948-B4F6-C85BCBA770C5}" dt="2024-12-04T10:20:35.162" v="10"/>
          <pc:sldLayoutMkLst>
            <pc:docMk/>
            <pc:sldMasterMk cId="483207732" sldId="2147483660"/>
            <pc:sldLayoutMk cId="2406939378" sldId="2147483662"/>
          </pc:sldLayoutMkLst>
          <pc:picChg chg="add">
            <ac:chgData name="Anna Vacalopoulou" userId="4ac8e35b-2282-4c5b-b0ad-61590d43c6ff" providerId="ADAL" clId="{B467E0D3-CA3A-4948-B4F6-C85BCBA770C5}" dt="2024-12-04T10:20:35.162" v="10"/>
            <ac:picMkLst>
              <pc:docMk/>
              <pc:sldMasterMk cId="483207732" sldId="2147483660"/>
              <pc:sldLayoutMk cId="2406939378" sldId="2147483662"/>
              <ac:picMk id="7" creationId="{90002FCA-F694-1D72-7185-E443497E70BA}"/>
            </ac:picMkLst>
          </pc:picChg>
          <pc:picChg chg="add">
            <ac:chgData name="Anna Vacalopoulou" userId="4ac8e35b-2282-4c5b-b0ad-61590d43c6ff" providerId="ADAL" clId="{B467E0D3-CA3A-4948-B4F6-C85BCBA770C5}" dt="2024-12-04T10:20:35.162" v="10"/>
            <ac:picMkLst>
              <pc:docMk/>
              <pc:sldMasterMk cId="483207732" sldId="2147483660"/>
              <pc:sldLayoutMk cId="2406939378" sldId="2147483662"/>
              <ac:picMk id="8" creationId="{0D334E04-9768-5E69-F325-820FDA45AEC7}"/>
            </ac:picMkLst>
          </pc:pic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Εικόνα 6" descr="Εικόνα που περιέχει γραφικά, γραφιστική, σχεδίαση, γραμματοσειρά&#10;&#10;Περιγραφή που δημιουργήθηκε αυτόματα">
            <a:extLst>
              <a:ext uri="{FF2B5EF4-FFF2-40B4-BE49-F238E27FC236}">
                <a16:creationId xmlns:a16="http://schemas.microsoft.com/office/drawing/2014/main" id="{AD8E0B98-96EE-F594-1E00-35DA561426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735637"/>
            <a:ext cx="2028096" cy="969623"/>
          </a:xfrm>
          <a:prstGeom prst="rect">
            <a:avLst/>
          </a:prstGeom>
        </p:spPr>
      </p:pic>
      <p:pic>
        <p:nvPicPr>
          <p:cNvPr id="8" name="Picture 1973927058" descr="Εικόνα που περιέχει γραμματοσειρά, Μπελ ηλεκτρίκ, κείμενο, μπλε&#10;&#10;Περιγραφή που δημιουργήθηκε αυτόματα">
            <a:extLst>
              <a:ext uri="{FF2B5EF4-FFF2-40B4-BE49-F238E27FC236}">
                <a16:creationId xmlns:a16="http://schemas.microsoft.com/office/drawing/2014/main" id="{6C0C3925-40F7-A596-3497-87E2FEA837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06352" y="6108297"/>
            <a:ext cx="2496820" cy="523240"/>
          </a:xfrm>
          <a:prstGeom prst="rect">
            <a:avLst/>
          </a:prstGeom>
        </p:spPr>
      </p:pic>
    </p:spTree>
    <p:extLst>
      <p:ext uri="{BB962C8B-B14F-4D97-AF65-F5344CB8AC3E}">
        <p14:creationId xmlns:p14="http://schemas.microsoft.com/office/powerpoint/2010/main" val="1351781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4D8A2A2-F31A-4FDF-AFA5-C14F60FB62BC}" type="datetimeFigureOut">
              <a:rPr lang="el-GR" smtClean="0"/>
              <a:t>4/12/2024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48075F6-FE34-4DA2-9317-C9F6C43E472A}" type="slidenum">
              <a:rPr lang="el-GR" smtClean="0"/>
              <a:t>‹#›</a:t>
            </a:fld>
            <a:endParaRPr lang="el-GR"/>
          </a:p>
        </p:txBody>
      </p:sp>
    </p:spTree>
    <p:extLst>
      <p:ext uri="{BB962C8B-B14F-4D97-AF65-F5344CB8AC3E}">
        <p14:creationId xmlns:p14="http://schemas.microsoft.com/office/powerpoint/2010/main" val="3156655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4D8A2A2-F31A-4FDF-AFA5-C14F60FB62BC}" type="datetimeFigureOut">
              <a:rPr lang="el-GR" smtClean="0"/>
              <a:t>4/12/2024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48075F6-FE34-4DA2-9317-C9F6C43E472A}" type="slidenum">
              <a:rPr lang="el-GR" smtClean="0"/>
              <a:t>‹#›</a:t>
            </a:fld>
            <a:endParaRPr lang="el-GR"/>
          </a:p>
        </p:txBody>
      </p:sp>
    </p:spTree>
    <p:extLst>
      <p:ext uri="{BB962C8B-B14F-4D97-AF65-F5344CB8AC3E}">
        <p14:creationId xmlns:p14="http://schemas.microsoft.com/office/powerpoint/2010/main" val="2565446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12/4/2024</a:t>
            </a:fld>
            <a:endParaRPr lang="en-US" dirty="0"/>
          </a:p>
        </p:txBody>
      </p:sp>
      <p:sp>
        <p:nvSpPr>
          <p:cNvPr id="5" name="Footer Placeholder 4"/>
          <p:cNvSpPr>
            <a:spLocks noGrp="1"/>
          </p:cNvSpPr>
          <p:nvPr>
            <p:ph type="ftr" sz="quarter" idx="11"/>
          </p:nvPr>
        </p:nvSpPr>
        <p:spPr/>
        <p:txBody>
          <a:bodyPr/>
          <a:lstStyle/>
          <a:p>
            <a:r>
              <a:rPr lang="en-US"/>
              <a:t>Co-funded by the European Union. Contract Number: 101087451.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l-GR"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Εικόνα 6" descr="Εικόνα που περιέχει γραφικά, γραφιστική, σχεδίαση, γραμματοσειρά&#10;&#10;Περιγραφή που δημιουργήθηκε αυτόματα">
            <a:extLst>
              <a:ext uri="{FF2B5EF4-FFF2-40B4-BE49-F238E27FC236}">
                <a16:creationId xmlns:a16="http://schemas.microsoft.com/office/drawing/2014/main" id="{90002FCA-F694-1D72-7185-E443497E70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735637"/>
            <a:ext cx="2028096" cy="969623"/>
          </a:xfrm>
          <a:prstGeom prst="rect">
            <a:avLst/>
          </a:prstGeom>
        </p:spPr>
      </p:pic>
      <p:pic>
        <p:nvPicPr>
          <p:cNvPr id="8" name="Picture 1973927058" descr="Εικόνα που περιέχει γραμματοσειρά, Μπελ ηλεκτρίκ, κείμενο, μπλε&#10;&#10;Περιγραφή που δημιουργήθηκε αυτόματα">
            <a:extLst>
              <a:ext uri="{FF2B5EF4-FFF2-40B4-BE49-F238E27FC236}">
                <a16:creationId xmlns:a16="http://schemas.microsoft.com/office/drawing/2014/main" id="{0D334E04-9768-5E69-F325-820FDA45AE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6159" y="6006391"/>
            <a:ext cx="2496820" cy="523240"/>
          </a:xfrm>
          <a:prstGeom prst="rect">
            <a:avLst/>
          </a:prstGeom>
        </p:spPr>
      </p:pic>
    </p:spTree>
    <p:extLst>
      <p:ext uri="{BB962C8B-B14F-4D97-AF65-F5344CB8AC3E}">
        <p14:creationId xmlns:p14="http://schemas.microsoft.com/office/powerpoint/2010/main" val="2406939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4D8A2A2-F31A-4FDF-AFA5-C14F60FB62BC}" type="datetimeFigureOut">
              <a:rPr lang="el-GR" smtClean="0"/>
              <a:t>4/12/2024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48075F6-FE34-4DA2-9317-C9F6C43E472A}" type="slidenum">
              <a:rPr lang="el-GR" smtClean="0"/>
              <a:t>‹#›</a:t>
            </a:fld>
            <a:endParaRPr lang="el-GR"/>
          </a:p>
        </p:txBody>
      </p:sp>
    </p:spTree>
    <p:extLst>
      <p:ext uri="{BB962C8B-B14F-4D97-AF65-F5344CB8AC3E}">
        <p14:creationId xmlns:p14="http://schemas.microsoft.com/office/powerpoint/2010/main" val="2346299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64D8A2A2-F31A-4FDF-AFA5-C14F60FB62BC}" type="datetimeFigureOut">
              <a:rPr lang="el-GR" smtClean="0"/>
              <a:t>4/12/2024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48075F6-FE34-4DA2-9317-C9F6C43E472A}" type="slidenum">
              <a:rPr lang="el-GR" smtClean="0"/>
              <a:t>‹#›</a:t>
            </a:fld>
            <a:endParaRPr lang="el-GR"/>
          </a:p>
        </p:txBody>
      </p:sp>
    </p:spTree>
    <p:extLst>
      <p:ext uri="{BB962C8B-B14F-4D97-AF65-F5344CB8AC3E}">
        <p14:creationId xmlns:p14="http://schemas.microsoft.com/office/powerpoint/2010/main" val="3120878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64D8A2A2-F31A-4FDF-AFA5-C14F60FB62BC}" type="datetimeFigureOut">
              <a:rPr lang="el-GR" smtClean="0"/>
              <a:t>4/12/2024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48075F6-FE34-4DA2-9317-C9F6C43E472A}" type="slidenum">
              <a:rPr lang="el-GR" smtClean="0"/>
              <a:t>‹#›</a:t>
            </a:fld>
            <a:endParaRPr lang="el-GR"/>
          </a:p>
        </p:txBody>
      </p:sp>
    </p:spTree>
    <p:extLst>
      <p:ext uri="{BB962C8B-B14F-4D97-AF65-F5344CB8AC3E}">
        <p14:creationId xmlns:p14="http://schemas.microsoft.com/office/powerpoint/2010/main" val="1275280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64D8A2A2-F31A-4FDF-AFA5-C14F60FB62BC}" type="datetimeFigureOut">
              <a:rPr lang="el-GR" smtClean="0"/>
              <a:t>4/12/2024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48075F6-FE34-4DA2-9317-C9F6C43E472A}" type="slidenum">
              <a:rPr lang="el-GR" smtClean="0"/>
              <a:t>‹#›</a:t>
            </a:fld>
            <a:endParaRPr lang="el-GR"/>
          </a:p>
        </p:txBody>
      </p:sp>
    </p:spTree>
    <p:extLst>
      <p:ext uri="{BB962C8B-B14F-4D97-AF65-F5344CB8AC3E}">
        <p14:creationId xmlns:p14="http://schemas.microsoft.com/office/powerpoint/2010/main" val="1538573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D8A2A2-F31A-4FDF-AFA5-C14F60FB62BC}" type="datetimeFigureOut">
              <a:rPr lang="el-GR" smtClean="0"/>
              <a:t>4/12/2024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48075F6-FE34-4DA2-9317-C9F6C43E472A}" type="slidenum">
              <a:rPr lang="el-GR" smtClean="0"/>
              <a:t>‹#›</a:t>
            </a:fld>
            <a:endParaRPr lang="el-GR"/>
          </a:p>
        </p:txBody>
      </p:sp>
    </p:spTree>
    <p:extLst>
      <p:ext uri="{BB962C8B-B14F-4D97-AF65-F5344CB8AC3E}">
        <p14:creationId xmlns:p14="http://schemas.microsoft.com/office/powerpoint/2010/main" val="3479249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4D8A2A2-F31A-4FDF-AFA5-C14F60FB62BC}" type="datetimeFigureOut">
              <a:rPr lang="el-GR" smtClean="0"/>
              <a:t>4/12/2024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48075F6-FE34-4DA2-9317-C9F6C43E472A}" type="slidenum">
              <a:rPr lang="el-GR" smtClean="0"/>
              <a:t>‹#›</a:t>
            </a:fld>
            <a:endParaRPr lang="el-GR"/>
          </a:p>
        </p:txBody>
      </p:sp>
    </p:spTree>
    <p:extLst>
      <p:ext uri="{BB962C8B-B14F-4D97-AF65-F5344CB8AC3E}">
        <p14:creationId xmlns:p14="http://schemas.microsoft.com/office/powerpoint/2010/main" val="1432307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4D8A2A2-F31A-4FDF-AFA5-C14F60FB62BC}" type="datetimeFigureOut">
              <a:rPr lang="el-GR" smtClean="0"/>
              <a:t>4/12/2024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48075F6-FE34-4DA2-9317-C9F6C43E472A}" type="slidenum">
              <a:rPr lang="el-GR" smtClean="0"/>
              <a:t>‹#›</a:t>
            </a:fld>
            <a:endParaRPr lang="el-GR"/>
          </a:p>
        </p:txBody>
      </p:sp>
    </p:spTree>
    <p:extLst>
      <p:ext uri="{BB962C8B-B14F-4D97-AF65-F5344CB8AC3E}">
        <p14:creationId xmlns:p14="http://schemas.microsoft.com/office/powerpoint/2010/main" val="2494118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64D8A2A2-F31A-4FDF-AFA5-C14F60FB62BC}" type="datetimeFigureOut">
              <a:rPr lang="el-GR" smtClean="0"/>
              <a:t>4/12/2024</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148075F6-FE34-4DA2-9317-C9F6C43E472A}" type="slidenum">
              <a:rPr lang="el-GR" smtClean="0"/>
              <a:t>‹#›</a:t>
            </a:fld>
            <a:endParaRPr lang="el-GR"/>
          </a:p>
        </p:txBody>
      </p:sp>
    </p:spTree>
    <p:extLst>
      <p:ext uri="{BB962C8B-B14F-4D97-AF65-F5344CB8AC3E}">
        <p14:creationId xmlns:p14="http://schemas.microsoft.com/office/powerpoint/2010/main" val="48320773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BE8A03-5EC9-88A1-25D1-5FBF517D941C}"/>
              </a:ext>
            </a:extLst>
          </p:cNvPr>
          <p:cNvSpPr>
            <a:spLocks noGrp="1"/>
          </p:cNvSpPr>
          <p:nvPr>
            <p:ph type="ctrTitle"/>
          </p:nvPr>
        </p:nvSpPr>
        <p:spPr/>
        <p:txBody>
          <a:bodyPr>
            <a:normAutofit/>
          </a:bodyPr>
          <a:lstStyle/>
          <a:p>
            <a:r>
              <a:rPr lang="en-US" dirty="0">
                <a:latin typeface="Cavolini" panose="03000502040302020204" pitchFamily="66" charset="0"/>
                <a:cs typeface="Cavolini" panose="03000502040302020204" pitchFamily="66" charset="0"/>
              </a:rPr>
              <a:t>Lesson 1:</a:t>
            </a:r>
            <a:br>
              <a:rPr lang="en-US" dirty="0">
                <a:latin typeface="Cavolini" panose="03000502040302020204" pitchFamily="66" charset="0"/>
                <a:cs typeface="Cavolini" panose="03000502040302020204" pitchFamily="66" charset="0"/>
              </a:rPr>
            </a:br>
            <a:r>
              <a:rPr lang="en-US" dirty="0">
                <a:latin typeface="Cavolini" panose="03000502040302020204" pitchFamily="66" charset="0"/>
                <a:cs typeface="Cavolini" panose="03000502040302020204" pitchFamily="66" charset="0"/>
              </a:rPr>
              <a:t>The Basics of AI</a:t>
            </a:r>
            <a:endParaRPr lang="el-GR"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669273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2C9F80-CDF9-CA87-13EB-DFE3E52AA000}"/>
              </a:ext>
            </a:extLst>
          </p:cNvPr>
          <p:cNvSpPr>
            <a:spLocks noGrp="1"/>
          </p:cNvSpPr>
          <p:nvPr>
            <p:ph type="title"/>
          </p:nvPr>
        </p:nvSpPr>
        <p:spPr/>
        <p:txBody>
          <a:bodyPr/>
          <a:lstStyle/>
          <a:p>
            <a:r>
              <a:rPr lang="en-US" dirty="0">
                <a:latin typeface="Cavolini" panose="03000502040302020204" pitchFamily="66" charset="0"/>
                <a:cs typeface="Cavolini" panose="03000502040302020204" pitchFamily="66" charset="0"/>
              </a:rPr>
              <a:t>Brainstorming</a:t>
            </a:r>
            <a:endParaRPr lang="el-GR" dirty="0">
              <a:latin typeface="Cavolini" panose="03000502040302020204" pitchFamily="66" charset="0"/>
              <a:cs typeface="Cavolini" panose="03000502040302020204" pitchFamily="66" charset="0"/>
            </a:endParaRPr>
          </a:p>
        </p:txBody>
      </p:sp>
      <p:sp>
        <p:nvSpPr>
          <p:cNvPr id="3" name="Θέση περιεχομένου 2">
            <a:extLst>
              <a:ext uri="{FF2B5EF4-FFF2-40B4-BE49-F238E27FC236}">
                <a16:creationId xmlns:a16="http://schemas.microsoft.com/office/drawing/2014/main" id="{6CE3B026-8CC3-88BF-653D-371612A3BED1}"/>
              </a:ext>
            </a:extLst>
          </p:cNvPr>
          <p:cNvSpPr>
            <a:spLocks noGrp="1"/>
          </p:cNvSpPr>
          <p:nvPr>
            <p:ph idx="1"/>
          </p:nvPr>
        </p:nvSpPr>
        <p:spPr/>
        <p:txBody>
          <a:bodyPr/>
          <a:lstStyle/>
          <a:p>
            <a:r>
              <a:rPr lang="en-US" dirty="0">
                <a:latin typeface="Aptos Light" panose="020B0004020202020204" pitchFamily="34" charset="0"/>
                <a:ea typeface="Open Sans" panose="020B0606030504020204" pitchFamily="34" charset="0"/>
                <a:cs typeface="Open Sans" panose="020B0606030504020204" pitchFamily="34" charset="0"/>
              </a:rPr>
              <a:t>What does “Artificial Intelligence” mean to you?</a:t>
            </a:r>
          </a:p>
          <a:p>
            <a:endParaRPr lang="en-US" dirty="0">
              <a:latin typeface="Aptos Light" panose="020B0004020202020204" pitchFamily="34" charset="0"/>
              <a:ea typeface="Open Sans" panose="020B0606030504020204" pitchFamily="34" charset="0"/>
              <a:cs typeface="Open Sans" panose="020B0606030504020204" pitchFamily="34" charset="0"/>
            </a:endParaRPr>
          </a:p>
          <a:p>
            <a:r>
              <a:rPr lang="en-US" dirty="0">
                <a:latin typeface="Aptos Light" panose="020B0004020202020204" pitchFamily="34" charset="0"/>
                <a:ea typeface="Open Sans" panose="020B0606030504020204" pitchFamily="34" charset="0"/>
                <a:cs typeface="Open Sans" panose="020B0606030504020204" pitchFamily="34" charset="0"/>
              </a:rPr>
              <a:t>What words does AI bring to mind?</a:t>
            </a:r>
            <a:endParaRPr lang="el-GR" dirty="0">
              <a:latin typeface="Aptos Light" panose="020B00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8139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D83B9-5A38-6132-9539-146D1EA20E5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0BB3720D-B31F-C8B0-2785-3EC88702B684}"/>
              </a:ext>
            </a:extLst>
          </p:cNvPr>
          <p:cNvSpPr>
            <a:spLocks noGrp="1"/>
          </p:cNvSpPr>
          <p:nvPr>
            <p:ph type="title"/>
          </p:nvPr>
        </p:nvSpPr>
        <p:spPr/>
        <p:txBody>
          <a:bodyPr/>
          <a:lstStyle/>
          <a:p>
            <a:r>
              <a:rPr lang="en-US" dirty="0">
                <a:latin typeface="Cavolini" panose="03000502040302020204" pitchFamily="66" charset="0"/>
                <a:cs typeface="Cavolini" panose="03000502040302020204" pitchFamily="66" charset="0"/>
              </a:rPr>
              <a:t>AI: Examples of Use</a:t>
            </a:r>
            <a:endParaRPr lang="el-GR" dirty="0">
              <a:latin typeface="Cavolini" panose="03000502040302020204" pitchFamily="66" charset="0"/>
              <a:cs typeface="Cavolini" panose="03000502040302020204" pitchFamily="66" charset="0"/>
            </a:endParaRPr>
          </a:p>
        </p:txBody>
      </p:sp>
      <p:pic>
        <p:nvPicPr>
          <p:cNvPr id="5" name="Θέση περιεχομένου 4" descr="Εικόνα που περιέχει μαύρο, σκοτάδι&#10;&#10;Περιγραφή που δημιουργήθηκε αυτόματα">
            <a:extLst>
              <a:ext uri="{FF2B5EF4-FFF2-40B4-BE49-F238E27FC236}">
                <a16:creationId xmlns:a16="http://schemas.microsoft.com/office/drawing/2014/main" id="{465771D4-D0C5-A7A0-2BF6-D9B034709F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5825" y="1789451"/>
            <a:ext cx="865155" cy="865155"/>
          </a:xfrm>
        </p:spPr>
      </p:pic>
      <p:pic>
        <p:nvPicPr>
          <p:cNvPr id="9" name="Εικόνα 8" descr="Εικόνα που περιέχει σκίτσο/σχέδιο, clipart, σχεδίαση, εικονογράφηση&#10;&#10;Περιγραφή που δημιουργήθηκε αυτόματα">
            <a:extLst>
              <a:ext uri="{FF2B5EF4-FFF2-40B4-BE49-F238E27FC236}">
                <a16:creationId xmlns:a16="http://schemas.microsoft.com/office/drawing/2014/main" id="{FE6E0ACC-00E2-88CF-F5C5-FCF964333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6152" y="1797337"/>
            <a:ext cx="864000" cy="864000"/>
          </a:xfrm>
          <a:prstGeom prst="rect">
            <a:avLst/>
          </a:prstGeom>
        </p:spPr>
      </p:pic>
      <p:pic>
        <p:nvPicPr>
          <p:cNvPr id="11" name="Εικόνα 10" descr="Εικόνα που περιέχει σύμβολο, λογότυπο, γραμματοσειρά, λευκό&#10;&#10;Περιγραφή που δημιουργήθηκε αυτόματα">
            <a:extLst>
              <a:ext uri="{FF2B5EF4-FFF2-40B4-BE49-F238E27FC236}">
                <a16:creationId xmlns:a16="http://schemas.microsoft.com/office/drawing/2014/main" id="{F64CE9F2-765C-CB9B-91E6-3D66A457F7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8129" y="1782280"/>
            <a:ext cx="864000" cy="864000"/>
          </a:xfrm>
          <a:prstGeom prst="rect">
            <a:avLst/>
          </a:prstGeom>
        </p:spPr>
      </p:pic>
      <p:pic>
        <p:nvPicPr>
          <p:cNvPr id="15" name="Εικόνα 14" descr="Εικόνα που περιέχει clipart, κύκλος, λογότυπο, σκίτσο/σχέδιο&#10;&#10;Περιγραφή που δημιουργήθηκε αυτόματα">
            <a:extLst>
              <a:ext uri="{FF2B5EF4-FFF2-40B4-BE49-F238E27FC236}">
                <a16:creationId xmlns:a16="http://schemas.microsoft.com/office/drawing/2014/main" id="{CEAD166D-A017-B560-E40F-1DAA6A4005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7301" y="1792996"/>
            <a:ext cx="864000" cy="864000"/>
          </a:xfrm>
          <a:prstGeom prst="rect">
            <a:avLst/>
          </a:prstGeom>
        </p:spPr>
      </p:pic>
      <p:pic>
        <p:nvPicPr>
          <p:cNvPr id="19" name="Εικόνα 18" descr="Εικόνα που περιέχει σχεδίαση, εικονογράφηση&#10;&#10;Περιγραφή που δημιουργήθηκε αυτόματα με μέτριο επίπεδο εμπιστοσύνης">
            <a:extLst>
              <a:ext uri="{FF2B5EF4-FFF2-40B4-BE49-F238E27FC236}">
                <a16:creationId xmlns:a16="http://schemas.microsoft.com/office/drawing/2014/main" id="{945EA4D2-952C-E947-12FD-9BEF550FF0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65645" y="1789451"/>
            <a:ext cx="864000" cy="864000"/>
          </a:xfrm>
          <a:prstGeom prst="rect">
            <a:avLst/>
          </a:prstGeom>
        </p:spPr>
      </p:pic>
      <p:pic>
        <p:nvPicPr>
          <p:cNvPr id="21" name="Εικόνα 20" descr="Εικόνα που περιέχει σκίτσο/σχέδιο, clipart, σχεδίαση, εικονογράφηση&#10;&#10;Περιγραφή που δημιουργήθηκε αυτόματα">
            <a:extLst>
              <a:ext uri="{FF2B5EF4-FFF2-40B4-BE49-F238E27FC236}">
                <a16:creationId xmlns:a16="http://schemas.microsoft.com/office/drawing/2014/main" id="{DD9271F1-39E0-63B2-66AC-7CAB2C3BE9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1566" y="3540394"/>
            <a:ext cx="864000" cy="864000"/>
          </a:xfrm>
          <a:prstGeom prst="rect">
            <a:avLst/>
          </a:prstGeom>
        </p:spPr>
      </p:pic>
      <p:pic>
        <p:nvPicPr>
          <p:cNvPr id="25" name="Εικόνα 24" descr="Εικόνα που περιέχει σκίτσο/σχέδιο, clipart, ζωγραφιά, τέχνη με γραμμές&#10;&#10;Περιγραφή που δημιουργήθηκε αυτόματα">
            <a:extLst>
              <a:ext uri="{FF2B5EF4-FFF2-40B4-BE49-F238E27FC236}">
                <a16:creationId xmlns:a16="http://schemas.microsoft.com/office/drawing/2014/main" id="{323F1A9A-8C4F-79A8-115D-047863DDDF77}"/>
              </a:ext>
            </a:extLst>
          </p:cNvPr>
          <p:cNvPicPr>
            <a:picLocks noChangeAspect="1"/>
          </p:cNvPicPr>
          <p:nvPr/>
        </p:nvPicPr>
        <p:blipFill>
          <a:blip r:embed="rId8">
            <a:extLst>
              <a:ext uri="{28A0092B-C50C-407E-A947-70E740481C1C}">
                <a14:useLocalDpi xmlns:a14="http://schemas.microsoft.com/office/drawing/2010/main" val="0"/>
              </a:ext>
            </a:extLst>
          </a:blip>
          <a:srcRect b="9887"/>
          <a:stretch/>
        </p:blipFill>
        <p:spPr>
          <a:xfrm>
            <a:off x="3480738" y="3540394"/>
            <a:ext cx="896805" cy="864000"/>
          </a:xfrm>
          <a:prstGeom prst="rect">
            <a:avLst/>
          </a:prstGeom>
        </p:spPr>
      </p:pic>
      <p:pic>
        <p:nvPicPr>
          <p:cNvPr id="27" name="Εικόνα 26" descr="Εικόνα που περιέχει clipart, σκίτσο/σχέδιο, σύμβολο, λευκό&#10;&#10;Περιγραφή που δημιουργήθηκε αυτόματα">
            <a:extLst>
              <a:ext uri="{FF2B5EF4-FFF2-40B4-BE49-F238E27FC236}">
                <a16:creationId xmlns:a16="http://schemas.microsoft.com/office/drawing/2014/main" id="{F4CA6997-7FE7-D9A0-41DC-E47811FE5E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42715" y="3540394"/>
            <a:ext cx="864000" cy="864000"/>
          </a:xfrm>
          <a:prstGeom prst="rect">
            <a:avLst/>
          </a:prstGeom>
        </p:spPr>
      </p:pic>
      <p:pic>
        <p:nvPicPr>
          <p:cNvPr id="33" name="Εικόνα 32">
            <a:extLst>
              <a:ext uri="{FF2B5EF4-FFF2-40B4-BE49-F238E27FC236}">
                <a16:creationId xmlns:a16="http://schemas.microsoft.com/office/drawing/2014/main" id="{EC6E564C-7DD3-0586-0428-46069CDA183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72473" y="3540394"/>
            <a:ext cx="864000" cy="864000"/>
          </a:xfrm>
          <a:prstGeom prst="rect">
            <a:avLst/>
          </a:prstGeom>
        </p:spPr>
      </p:pic>
      <p:pic>
        <p:nvPicPr>
          <p:cNvPr id="39" name="Εικόνα 38">
            <a:extLst>
              <a:ext uri="{FF2B5EF4-FFF2-40B4-BE49-F238E27FC236}">
                <a16:creationId xmlns:a16="http://schemas.microsoft.com/office/drawing/2014/main" id="{EB1BAD45-F8CA-BD78-1924-45888C355AD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01059" y="3540394"/>
            <a:ext cx="864000" cy="864000"/>
          </a:xfrm>
          <a:prstGeom prst="rect">
            <a:avLst/>
          </a:prstGeom>
        </p:spPr>
      </p:pic>
      <p:pic>
        <p:nvPicPr>
          <p:cNvPr id="41" name="Εικόνα 40">
            <a:extLst>
              <a:ext uri="{FF2B5EF4-FFF2-40B4-BE49-F238E27FC236}">
                <a16:creationId xmlns:a16="http://schemas.microsoft.com/office/drawing/2014/main" id="{E8486E3C-52B5-D946-53D6-98BA72A5DD7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43941" y="3540394"/>
            <a:ext cx="864000" cy="864000"/>
          </a:xfrm>
          <a:prstGeom prst="rect">
            <a:avLst/>
          </a:prstGeom>
        </p:spPr>
      </p:pic>
      <p:pic>
        <p:nvPicPr>
          <p:cNvPr id="4" name="Εικόνα 3" descr="Εικόνα που περιέχει κύκλος, γραφικά, σύμβολο, ασπρόμαυρο&#10;&#10;Περιγραφή που δημιουργήθηκε αυτόματα">
            <a:extLst>
              <a:ext uri="{FF2B5EF4-FFF2-40B4-BE49-F238E27FC236}">
                <a16:creationId xmlns:a16="http://schemas.microsoft.com/office/drawing/2014/main" id="{46BA241F-4D08-6AFA-F0DA-EFDB2E75E04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36473" y="1800923"/>
            <a:ext cx="864000" cy="864000"/>
          </a:xfrm>
          <a:prstGeom prst="rect">
            <a:avLst/>
          </a:prstGeom>
        </p:spPr>
      </p:pic>
    </p:spTree>
    <p:extLst>
      <p:ext uri="{BB962C8B-B14F-4D97-AF65-F5344CB8AC3E}">
        <p14:creationId xmlns:p14="http://schemas.microsoft.com/office/powerpoint/2010/main" val="1539859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D3A585-3F22-BF82-90A5-9FD0795FC59D}"/>
              </a:ext>
            </a:extLst>
          </p:cNvPr>
          <p:cNvSpPr>
            <a:spLocks noGrp="1"/>
          </p:cNvSpPr>
          <p:nvPr>
            <p:ph type="title"/>
          </p:nvPr>
        </p:nvSpPr>
        <p:spPr/>
        <p:txBody>
          <a:bodyPr/>
          <a:lstStyle/>
          <a:p>
            <a:r>
              <a:rPr lang="en-US" dirty="0">
                <a:latin typeface="Cavolini" panose="03000502040302020204" pitchFamily="66" charset="0"/>
                <a:cs typeface="Cavolini" panose="03000502040302020204" pitchFamily="66" charset="0"/>
              </a:rPr>
              <a:t>What Makes a System AI?</a:t>
            </a:r>
            <a:endParaRPr lang="el-GR" dirty="0"/>
          </a:p>
        </p:txBody>
      </p:sp>
      <p:pic>
        <p:nvPicPr>
          <p:cNvPr id="5" name="Θέση περιεχομένου 4" descr="Εικόνα που περιέχει αριθμομηχανή, ηλεκτρονικές συσκευές, κείμενο, είδη γραφείου&#10;&#10;Περιγραφή που δημιουργήθηκε αυτόματα">
            <a:extLst>
              <a:ext uri="{FF2B5EF4-FFF2-40B4-BE49-F238E27FC236}">
                <a16:creationId xmlns:a16="http://schemas.microsoft.com/office/drawing/2014/main" id="{BE964242-3313-F846-E44F-545BA6BE3F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7705" y="1736228"/>
            <a:ext cx="2143125" cy="2143125"/>
          </a:xfrm>
        </p:spPr>
      </p:pic>
      <p:pic>
        <p:nvPicPr>
          <p:cNvPr id="7" name="Εικόνα 6">
            <a:extLst>
              <a:ext uri="{FF2B5EF4-FFF2-40B4-BE49-F238E27FC236}">
                <a16:creationId xmlns:a16="http://schemas.microsoft.com/office/drawing/2014/main" id="{0BEB6485-CF1C-FF9F-7AC0-01AA2D428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0074" y="2481830"/>
            <a:ext cx="4638295" cy="2983583"/>
          </a:xfrm>
          <a:prstGeom prst="rect">
            <a:avLst/>
          </a:prstGeom>
        </p:spPr>
      </p:pic>
    </p:spTree>
    <p:extLst>
      <p:ext uri="{BB962C8B-B14F-4D97-AF65-F5344CB8AC3E}">
        <p14:creationId xmlns:p14="http://schemas.microsoft.com/office/powerpoint/2010/main" val="3654608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0DAFC-1E1A-4854-4684-EB4F12E4C0C9}"/>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D120E967-543D-7068-9566-278D816A762E}"/>
              </a:ext>
            </a:extLst>
          </p:cNvPr>
          <p:cNvSpPr>
            <a:spLocks noGrp="1"/>
          </p:cNvSpPr>
          <p:nvPr>
            <p:ph type="title"/>
          </p:nvPr>
        </p:nvSpPr>
        <p:spPr/>
        <p:txBody>
          <a:bodyPr/>
          <a:lstStyle/>
          <a:p>
            <a:r>
              <a:rPr lang="en-US" dirty="0">
                <a:latin typeface="Cavolini" panose="03000502040302020204" pitchFamily="66" charset="0"/>
                <a:cs typeface="Cavolini" panose="03000502040302020204" pitchFamily="66" charset="0"/>
              </a:rPr>
              <a:t>Defining AI (1)</a:t>
            </a:r>
            <a:endParaRPr lang="el-GR" dirty="0"/>
          </a:p>
        </p:txBody>
      </p:sp>
      <p:grpSp>
        <p:nvGrpSpPr>
          <p:cNvPr id="20" name="Group 11">
            <a:extLst>
              <a:ext uri="{FF2B5EF4-FFF2-40B4-BE49-F238E27FC236}">
                <a16:creationId xmlns:a16="http://schemas.microsoft.com/office/drawing/2014/main" id="{57AA7CBF-E51C-9E1F-0678-43DEFFC612DC}"/>
              </a:ext>
            </a:extLst>
          </p:cNvPr>
          <p:cNvGrpSpPr>
            <a:grpSpLocks noChangeAspect="1"/>
          </p:cNvGrpSpPr>
          <p:nvPr/>
        </p:nvGrpSpPr>
        <p:grpSpPr>
          <a:xfrm>
            <a:off x="2352674" y="1954615"/>
            <a:ext cx="7183565" cy="3131213"/>
            <a:chOff x="1620050" y="1900455"/>
            <a:chExt cx="5903900" cy="2573425"/>
          </a:xfrm>
        </p:grpSpPr>
        <p:sp>
          <p:nvSpPr>
            <p:cNvPr id="21" name="Google Shape;90;p16">
              <a:extLst>
                <a:ext uri="{FF2B5EF4-FFF2-40B4-BE49-F238E27FC236}">
                  <a16:creationId xmlns:a16="http://schemas.microsoft.com/office/drawing/2014/main" id="{935C8885-C2AE-20CF-439D-C23A40079191}"/>
                </a:ext>
              </a:extLst>
            </p:cNvPr>
            <p:cNvSpPr/>
            <p:nvPr/>
          </p:nvSpPr>
          <p:spPr>
            <a:xfrm>
              <a:off x="2867825" y="1900455"/>
              <a:ext cx="3750300" cy="435600"/>
            </a:xfrm>
            <a:prstGeom prst="uturnArrow">
              <a:avLst>
                <a:gd name="adj1" fmla="val 25000"/>
                <a:gd name="adj2" fmla="val 25000"/>
                <a:gd name="adj3" fmla="val 25000"/>
                <a:gd name="adj4" fmla="val 43750"/>
                <a:gd name="adj5" fmla="val 75000"/>
              </a:avLst>
            </a:prstGeom>
            <a:solidFill>
              <a:srgbClr val="FFFFFF"/>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pic>
          <p:nvPicPr>
            <p:cNvPr id="22" name="Google Shape;91;p16">
              <a:extLst>
                <a:ext uri="{FF2B5EF4-FFF2-40B4-BE49-F238E27FC236}">
                  <a16:creationId xmlns:a16="http://schemas.microsoft.com/office/drawing/2014/main" id="{ABF54B06-333A-1A3B-581E-6E3390F952AD}"/>
                </a:ext>
              </a:extLst>
            </p:cNvPr>
            <p:cNvPicPr preferRelativeResize="0"/>
            <p:nvPr/>
          </p:nvPicPr>
          <p:blipFill rotWithShape="1">
            <a:blip r:embed="rId2">
              <a:alphaModFix/>
            </a:blip>
            <a:srcRect l="10296" r="11105"/>
            <a:stretch/>
          </p:blipFill>
          <p:spPr>
            <a:xfrm>
              <a:off x="1620050" y="2283718"/>
              <a:ext cx="1938975" cy="1847850"/>
            </a:xfrm>
            <a:prstGeom prst="rect">
              <a:avLst/>
            </a:prstGeom>
            <a:noFill/>
            <a:ln>
              <a:noFill/>
            </a:ln>
          </p:spPr>
        </p:pic>
        <p:sp>
          <p:nvSpPr>
            <p:cNvPr id="23" name="Google Shape;92;p16">
              <a:extLst>
                <a:ext uri="{FF2B5EF4-FFF2-40B4-BE49-F238E27FC236}">
                  <a16:creationId xmlns:a16="http://schemas.microsoft.com/office/drawing/2014/main" id="{C09422C0-FD34-2615-4067-6551770E6DD7}"/>
                </a:ext>
              </a:extLst>
            </p:cNvPr>
            <p:cNvSpPr/>
            <p:nvPr/>
          </p:nvSpPr>
          <p:spPr>
            <a:xfrm rot="10800000">
              <a:off x="2867825" y="4038280"/>
              <a:ext cx="3750300" cy="435600"/>
            </a:xfrm>
            <a:prstGeom prst="uturnArrow">
              <a:avLst>
                <a:gd name="adj1" fmla="val 25000"/>
                <a:gd name="adj2" fmla="val 25000"/>
                <a:gd name="adj3" fmla="val 25000"/>
                <a:gd name="adj4" fmla="val 43750"/>
                <a:gd name="adj5" fmla="val 75000"/>
              </a:avLst>
            </a:prstGeom>
            <a:solidFill>
              <a:srgbClr val="FFFFFF"/>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p>
          </p:txBody>
        </p:sp>
        <p:pic>
          <p:nvPicPr>
            <p:cNvPr id="24" name="Google Shape;93;p16">
              <a:extLst>
                <a:ext uri="{FF2B5EF4-FFF2-40B4-BE49-F238E27FC236}">
                  <a16:creationId xmlns:a16="http://schemas.microsoft.com/office/drawing/2014/main" id="{71B75B76-8FAC-707E-6A43-1691D0274866}"/>
                </a:ext>
              </a:extLst>
            </p:cNvPr>
            <p:cNvPicPr preferRelativeResize="0"/>
            <p:nvPr/>
          </p:nvPicPr>
          <p:blipFill>
            <a:blip r:embed="rId3">
              <a:alphaModFix/>
            </a:blip>
            <a:stretch>
              <a:fillRect/>
            </a:stretch>
          </p:blipFill>
          <p:spPr>
            <a:xfrm>
              <a:off x="5900075" y="2239256"/>
              <a:ext cx="1623875" cy="2064525"/>
            </a:xfrm>
            <a:prstGeom prst="rect">
              <a:avLst/>
            </a:prstGeom>
            <a:noFill/>
            <a:ln>
              <a:noFill/>
            </a:ln>
          </p:spPr>
        </p:pic>
        <p:sp>
          <p:nvSpPr>
            <p:cNvPr id="25" name="Google Shape;94;p16">
              <a:extLst>
                <a:ext uri="{FF2B5EF4-FFF2-40B4-BE49-F238E27FC236}">
                  <a16:creationId xmlns:a16="http://schemas.microsoft.com/office/drawing/2014/main" id="{004FE4C8-EDD2-4E4F-8C46-74FD224888AB}"/>
                </a:ext>
              </a:extLst>
            </p:cNvPr>
            <p:cNvSpPr txBox="1"/>
            <p:nvPr/>
          </p:nvSpPr>
          <p:spPr>
            <a:xfrm>
              <a:off x="3521225" y="1987455"/>
              <a:ext cx="2443500" cy="26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latin typeface="Helvetica Neue"/>
                  <a:ea typeface="Helvetica Neue"/>
                  <a:cs typeface="Helvetica Neue"/>
                  <a:sym typeface="Helvetica Neue"/>
                </a:rPr>
                <a:t>AI perceives environment</a:t>
              </a:r>
              <a:endParaRPr sz="2000" dirty="0">
                <a:latin typeface="Helvetica Neue"/>
                <a:ea typeface="Helvetica Neue"/>
                <a:cs typeface="Helvetica Neue"/>
                <a:sym typeface="Helvetica Neue"/>
              </a:endParaRPr>
            </a:p>
          </p:txBody>
        </p:sp>
        <p:sp>
          <p:nvSpPr>
            <p:cNvPr id="27" name="Google Shape;96;p16">
              <a:extLst>
                <a:ext uri="{FF2B5EF4-FFF2-40B4-BE49-F238E27FC236}">
                  <a16:creationId xmlns:a16="http://schemas.microsoft.com/office/drawing/2014/main" id="{5E448452-8063-2D71-6B26-E1226F51F594}"/>
                </a:ext>
              </a:extLst>
            </p:cNvPr>
            <p:cNvSpPr txBox="1"/>
            <p:nvPr/>
          </p:nvSpPr>
          <p:spPr>
            <a:xfrm>
              <a:off x="5989313" y="2573405"/>
              <a:ext cx="1445400" cy="690900"/>
            </a:xfrm>
            <a:prstGeom prst="rect">
              <a:avLst/>
            </a:prstGeom>
            <a:solidFill>
              <a:srgbClr val="999999"/>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900" dirty="0">
                  <a:latin typeface="Helvetica Neue"/>
                  <a:ea typeface="Helvetica Neue"/>
                  <a:cs typeface="Helvetica Neue"/>
                  <a:sym typeface="Helvetica Neue"/>
                </a:rPr>
                <a:t>AI </a:t>
              </a:r>
              <a:r>
                <a:rPr lang="en-US" sz="1900" dirty="0">
                  <a:solidFill>
                    <a:schemeClr val="accent3">
                      <a:lumMod val="40000"/>
                      <a:lumOff val="60000"/>
                    </a:schemeClr>
                  </a:solidFill>
                  <a:latin typeface="Helvetica Neue"/>
                  <a:ea typeface="Helvetica Neue"/>
                  <a:cs typeface="Helvetica Neue"/>
                  <a:sym typeface="Helvetica Neue"/>
                </a:rPr>
                <a:t>agent</a:t>
              </a:r>
              <a:r>
                <a:rPr lang="en-US" sz="1900" dirty="0">
                  <a:latin typeface="Helvetica Neue"/>
                  <a:ea typeface="Helvetica Neue"/>
                  <a:cs typeface="Helvetica Neue"/>
                  <a:sym typeface="Helvetica Neue"/>
                </a:rPr>
                <a:t> processes perception</a:t>
              </a:r>
              <a:endParaRPr sz="1900" dirty="0">
                <a:latin typeface="Helvetica Neue"/>
                <a:ea typeface="Helvetica Neue"/>
                <a:cs typeface="Helvetica Neue"/>
                <a:sym typeface="Helvetica Neue"/>
              </a:endParaRPr>
            </a:p>
          </p:txBody>
        </p:sp>
      </p:grpSp>
      <p:sp>
        <p:nvSpPr>
          <p:cNvPr id="29" name="Google Shape;94;p16">
            <a:extLst>
              <a:ext uri="{FF2B5EF4-FFF2-40B4-BE49-F238E27FC236}">
                <a16:creationId xmlns:a16="http://schemas.microsoft.com/office/drawing/2014/main" id="{DC53505A-3828-0413-E580-98CE5872E443}"/>
              </a:ext>
            </a:extLst>
          </p:cNvPr>
          <p:cNvSpPr txBox="1"/>
          <p:nvPr/>
        </p:nvSpPr>
        <p:spPr>
          <a:xfrm>
            <a:off x="4695845" y="4011085"/>
            <a:ext cx="2973126" cy="53001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latin typeface="Helvetica Neue"/>
                <a:ea typeface="Helvetica Neue"/>
                <a:cs typeface="Helvetica Neue"/>
                <a:sym typeface="Helvetica Neue"/>
              </a:rPr>
              <a:t>AI takes action</a:t>
            </a:r>
            <a:endParaRPr sz="2000" dirty="0">
              <a:latin typeface="Helvetica Neue"/>
              <a:ea typeface="Helvetica Neue"/>
              <a:cs typeface="Helvetica Neue"/>
              <a:sym typeface="Helvetica Neue"/>
            </a:endParaRPr>
          </a:p>
        </p:txBody>
      </p:sp>
    </p:spTree>
    <p:extLst>
      <p:ext uri="{BB962C8B-B14F-4D97-AF65-F5344CB8AC3E}">
        <p14:creationId xmlns:p14="http://schemas.microsoft.com/office/powerpoint/2010/main" val="3146337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8B8EED-EA9B-0D95-3906-74350B3AE0A2}"/>
              </a:ext>
            </a:extLst>
          </p:cNvPr>
          <p:cNvSpPr>
            <a:spLocks noGrp="1"/>
          </p:cNvSpPr>
          <p:nvPr>
            <p:ph type="title"/>
          </p:nvPr>
        </p:nvSpPr>
        <p:spPr/>
        <p:txBody>
          <a:bodyPr/>
          <a:lstStyle/>
          <a:p>
            <a:r>
              <a:rPr lang="en-US" dirty="0">
                <a:latin typeface="Cavolini" panose="03000502040302020204" pitchFamily="66" charset="0"/>
                <a:cs typeface="Cavolini" panose="03000502040302020204" pitchFamily="66" charset="0"/>
              </a:rPr>
              <a:t>Defining AI (2)</a:t>
            </a:r>
            <a:endParaRPr lang="el-GR" dirty="0"/>
          </a:p>
        </p:txBody>
      </p:sp>
      <p:sp>
        <p:nvSpPr>
          <p:cNvPr id="3" name="Θέση περιεχομένου 2">
            <a:extLst>
              <a:ext uri="{FF2B5EF4-FFF2-40B4-BE49-F238E27FC236}">
                <a16:creationId xmlns:a16="http://schemas.microsoft.com/office/drawing/2014/main" id="{191A704B-EC87-E0FC-9432-0761CD63B6E3}"/>
              </a:ext>
            </a:extLst>
          </p:cNvPr>
          <p:cNvSpPr>
            <a:spLocks noGrp="1"/>
          </p:cNvSpPr>
          <p:nvPr>
            <p:ph idx="1"/>
          </p:nvPr>
        </p:nvSpPr>
        <p:spPr>
          <a:xfrm>
            <a:off x="838200" y="1461155"/>
            <a:ext cx="5742496" cy="4192300"/>
          </a:xfrm>
        </p:spPr>
        <p:txBody>
          <a:bodyPr>
            <a:normAutofit fontScale="25000" lnSpcReduction="20000"/>
          </a:bodyPr>
          <a:lstStyle/>
          <a:p>
            <a:pPr marL="0" indent="0">
              <a:lnSpc>
                <a:spcPct val="150000"/>
              </a:lnSpc>
              <a:buNone/>
            </a:pPr>
            <a:r>
              <a:rPr lang="en-US" sz="8000" i="1" dirty="0">
                <a:latin typeface="Aptos Light" panose="020B0004020202020204" pitchFamily="34" charset="0"/>
                <a:ea typeface="Open Sans" panose="020B0606030504020204" pitchFamily="34" charset="0"/>
                <a:cs typeface="Open Sans" panose="020B0606030504020204" pitchFamily="34" charset="0"/>
              </a:rPr>
              <a:t>Artificial intelligence (AI) systems are software (and possibly also hardware) </a:t>
            </a:r>
            <a:r>
              <a:rPr lang="en-US" sz="8000" b="1" i="1" dirty="0">
                <a:solidFill>
                  <a:srgbClr val="63C1B8"/>
                </a:solidFill>
                <a:latin typeface="Aptos Light" panose="020B0004020202020204" pitchFamily="34" charset="0"/>
                <a:ea typeface="Open Sans" panose="020B0606030504020204" pitchFamily="34" charset="0"/>
                <a:cs typeface="Open Sans" panose="020B0606030504020204" pitchFamily="34" charset="0"/>
              </a:rPr>
              <a:t>systems designed by humans </a:t>
            </a:r>
            <a:r>
              <a:rPr lang="en-US" sz="8000" i="1" dirty="0">
                <a:latin typeface="Aptos Light" panose="020B0004020202020204" pitchFamily="34" charset="0"/>
                <a:ea typeface="Open Sans" panose="020B0606030504020204" pitchFamily="34" charset="0"/>
                <a:cs typeface="Open Sans" panose="020B0606030504020204" pitchFamily="34" charset="0"/>
              </a:rPr>
              <a:t>that, given a complex goal, </a:t>
            </a:r>
            <a:r>
              <a:rPr lang="en-US" sz="8000" b="1" i="1" dirty="0">
                <a:solidFill>
                  <a:srgbClr val="63C1B8"/>
                </a:solidFill>
                <a:latin typeface="Aptos Light" panose="020B0004020202020204" pitchFamily="34" charset="0"/>
                <a:ea typeface="Open Sans" panose="020B0606030504020204" pitchFamily="34" charset="0"/>
                <a:cs typeface="Open Sans" panose="020B0606030504020204" pitchFamily="34" charset="0"/>
              </a:rPr>
              <a:t>act in the physical or digital dimension</a:t>
            </a:r>
            <a:r>
              <a:rPr lang="en-US" sz="8000" i="1" dirty="0">
                <a:latin typeface="Aptos Light" panose="020B0004020202020204" pitchFamily="34" charset="0"/>
                <a:ea typeface="Open Sans" panose="020B0606030504020204" pitchFamily="34" charset="0"/>
                <a:cs typeface="Open Sans" panose="020B0606030504020204" pitchFamily="34" charset="0"/>
              </a:rPr>
              <a:t> by perceiving their environment through data acquisition, interpreting the collected structured or unstructured data, reasoning on the knowledge, or processing the information, derived from this data and deciding the </a:t>
            </a:r>
            <a:r>
              <a:rPr lang="en-US" sz="8000" b="1" i="1" dirty="0">
                <a:solidFill>
                  <a:srgbClr val="63C1B8"/>
                </a:solidFill>
                <a:latin typeface="Aptos Light" panose="020B0004020202020204" pitchFamily="34" charset="0"/>
                <a:ea typeface="Open Sans" panose="020B0606030504020204" pitchFamily="34" charset="0"/>
                <a:cs typeface="Open Sans" panose="020B0606030504020204" pitchFamily="34" charset="0"/>
              </a:rPr>
              <a:t>best action(s) </a:t>
            </a:r>
            <a:r>
              <a:rPr lang="en-US" sz="8000" i="1" dirty="0">
                <a:latin typeface="Aptos Light" panose="020B0004020202020204" pitchFamily="34" charset="0"/>
                <a:ea typeface="Open Sans" panose="020B0606030504020204" pitchFamily="34" charset="0"/>
                <a:cs typeface="Open Sans" panose="020B0606030504020204" pitchFamily="34" charset="0"/>
              </a:rPr>
              <a:t>to take to </a:t>
            </a:r>
            <a:r>
              <a:rPr lang="en-US" sz="8000" b="1" i="1" dirty="0">
                <a:solidFill>
                  <a:srgbClr val="63C1B8"/>
                </a:solidFill>
                <a:latin typeface="Aptos Light" panose="020B0004020202020204" pitchFamily="34" charset="0"/>
                <a:ea typeface="Open Sans" panose="020B0606030504020204" pitchFamily="34" charset="0"/>
                <a:cs typeface="Open Sans" panose="020B0606030504020204" pitchFamily="34" charset="0"/>
              </a:rPr>
              <a:t>achieve</a:t>
            </a:r>
            <a:r>
              <a:rPr lang="en-US" sz="8000" i="1" dirty="0">
                <a:latin typeface="Aptos Light" panose="020B0004020202020204" pitchFamily="34" charset="0"/>
                <a:ea typeface="Open Sans" panose="020B0606030504020204" pitchFamily="34" charset="0"/>
                <a:cs typeface="Open Sans" panose="020B0606030504020204" pitchFamily="34" charset="0"/>
              </a:rPr>
              <a:t> the given </a:t>
            </a:r>
            <a:r>
              <a:rPr lang="en-US" sz="8000" b="1" i="1" dirty="0">
                <a:solidFill>
                  <a:srgbClr val="63C1B8"/>
                </a:solidFill>
                <a:latin typeface="Aptos Light" panose="020B0004020202020204" pitchFamily="34" charset="0"/>
                <a:ea typeface="Open Sans" panose="020B0606030504020204" pitchFamily="34" charset="0"/>
                <a:cs typeface="Open Sans" panose="020B0606030504020204" pitchFamily="34" charset="0"/>
              </a:rPr>
              <a:t>goal</a:t>
            </a:r>
            <a:r>
              <a:rPr lang="en-US" sz="8000" i="1" dirty="0">
                <a:latin typeface="Aptos Light" panose="020B0004020202020204" pitchFamily="34" charset="0"/>
                <a:ea typeface="Open Sans" panose="020B0606030504020204" pitchFamily="34" charset="0"/>
                <a:cs typeface="Open Sans" panose="020B0606030504020204" pitchFamily="34" charset="0"/>
              </a:rPr>
              <a:t>.</a:t>
            </a:r>
          </a:p>
          <a:p>
            <a:pPr marL="2743200" lvl="6" indent="0" algn="r">
              <a:lnSpc>
                <a:spcPct val="150000"/>
              </a:lnSpc>
              <a:buNone/>
            </a:pPr>
            <a:endParaRPr lang="en-US" sz="4300" dirty="0">
              <a:latin typeface="Aptos Light" panose="020B0004020202020204" pitchFamily="34" charset="0"/>
              <a:ea typeface="Open Sans" panose="020B0606030504020204" pitchFamily="34" charset="0"/>
              <a:cs typeface="Open Sans" panose="020B0606030504020204" pitchFamily="34" charset="0"/>
            </a:endParaRPr>
          </a:p>
          <a:p>
            <a:pPr marL="2743200" lvl="6" indent="0" algn="r">
              <a:lnSpc>
                <a:spcPct val="150000"/>
              </a:lnSpc>
              <a:buNone/>
            </a:pPr>
            <a:r>
              <a:rPr lang="en-US" sz="5600" dirty="0">
                <a:latin typeface="Aptos Light" panose="020B0004020202020204" pitchFamily="34" charset="0"/>
                <a:ea typeface="Open Sans" panose="020B0606030504020204" pitchFamily="34" charset="0"/>
                <a:cs typeface="Open Sans" panose="020B0606030504020204" pitchFamily="34" charset="0"/>
              </a:rPr>
              <a:t>EU HLEG, 2018</a:t>
            </a:r>
          </a:p>
        </p:txBody>
      </p:sp>
      <p:pic>
        <p:nvPicPr>
          <p:cNvPr id="5" name="Picture 7" descr="https://lh4.googleusercontent.com/go4nIQOz6HW5F8tzFWypLgIlQDqkZEajuxqNuX9tV-2wC9QLnOfxWxEsQ1NKx12VUaaaAPIEbJRSpJSADQVZJfn5tpeHLSLG5XiRiMk-ec0xUoEfWH01BAQfakiPKC-Xz1amIZIK3Js">
            <a:extLst>
              <a:ext uri="{FF2B5EF4-FFF2-40B4-BE49-F238E27FC236}">
                <a16:creationId xmlns:a16="http://schemas.microsoft.com/office/drawing/2014/main" id="{3B3639B5-BB7B-0505-8CB2-9350AFEBE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0696" y="1816628"/>
            <a:ext cx="4999347" cy="322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931769"/>
      </p:ext>
    </p:extLst>
  </p:cSld>
  <p:clrMapOvr>
    <a:masterClrMapping/>
  </p:clrMapOvr>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Θέμα του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5dd19a8-507b-418d-9914-368e5c67964e" xsi:nil="true"/>
    <lcf76f155ced4ddcb4097134ff3c332f xmlns="4fcd21a1-d469-43b5-b217-6dc679f2a3b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B3A3D03942A44DADFD7432EF2FA24C" ma:contentTypeVersion="15" ma:contentTypeDescription="Create a new document." ma:contentTypeScope="" ma:versionID="65cefa16c5454ec2405240ad00d1620a">
  <xsd:schema xmlns:xsd="http://www.w3.org/2001/XMLSchema" xmlns:xs="http://www.w3.org/2001/XMLSchema" xmlns:p="http://schemas.microsoft.com/office/2006/metadata/properties" xmlns:ns2="4fcd21a1-d469-43b5-b217-6dc679f2a3b9" xmlns:ns3="25dd19a8-507b-418d-9914-368e5c67964e" targetNamespace="http://schemas.microsoft.com/office/2006/metadata/properties" ma:root="true" ma:fieldsID="8fcf1ceb9a867cb116643f53b1f8ca87" ns2:_="" ns3:_="">
    <xsd:import namespace="4fcd21a1-d469-43b5-b217-6dc679f2a3b9"/>
    <xsd:import namespace="25dd19a8-507b-418d-9914-368e5c67964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cd21a1-d469-43b5-b217-6dc679f2a3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dfa2dbb-56bf-41d2-a2fa-c4f312cbe40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dd19a8-507b-418d-9914-368e5c67964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43c15df-21c8-49b8-b250-f97ccc5520db}" ma:internalName="TaxCatchAll" ma:showField="CatchAllData" ma:web="25dd19a8-507b-418d-9914-368e5c67964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BEC6A9-23DE-4172-869B-2BBAAB6C6DCF}">
  <ds:schemaRefs>
    <ds:schemaRef ds:uri="http://schemas.microsoft.com/sharepoint/v3/contenttype/forms"/>
  </ds:schemaRefs>
</ds:datastoreItem>
</file>

<file path=customXml/itemProps2.xml><?xml version="1.0" encoding="utf-8"?>
<ds:datastoreItem xmlns:ds="http://schemas.openxmlformats.org/officeDocument/2006/customXml" ds:itemID="{BF1A89DE-ED0C-4DA1-B921-B30B240184FE}">
  <ds:schemaRefs>
    <ds:schemaRef ds:uri="http://purl.org/dc/terms/"/>
    <ds:schemaRef ds:uri="http://purl.org/dc/dcmitype/"/>
    <ds:schemaRef ds:uri="http://schemas.microsoft.com/office/infopath/2007/PartnerControls"/>
    <ds:schemaRef ds:uri="http://purl.org/dc/elements/1.1/"/>
    <ds:schemaRef ds:uri="25dd19a8-507b-418d-9914-368e5c67964e"/>
    <ds:schemaRef ds:uri="http://schemas.microsoft.com/office/2006/documentManagement/types"/>
    <ds:schemaRef ds:uri="http://www.w3.org/XML/1998/namespace"/>
    <ds:schemaRef ds:uri="http://schemas.openxmlformats.org/package/2006/metadata/core-properties"/>
    <ds:schemaRef ds:uri="4fcd21a1-d469-43b5-b217-6dc679f2a3b9"/>
    <ds:schemaRef ds:uri="http://schemas.microsoft.com/office/2006/metadata/properties"/>
  </ds:schemaRefs>
</ds:datastoreItem>
</file>

<file path=customXml/itemProps3.xml><?xml version="1.0" encoding="utf-8"?>
<ds:datastoreItem xmlns:ds="http://schemas.openxmlformats.org/officeDocument/2006/customXml" ds:itemID="{071F9266-9709-43E0-AA86-C6D4D1CE7E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cd21a1-d469-43b5-b217-6dc679f2a3b9"/>
    <ds:schemaRef ds:uri="25dd19a8-507b-418d-9914-368e5c6796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3057</TotalTime>
  <Words>140</Words>
  <Application>Microsoft Office PowerPoint</Application>
  <PresentationFormat>Ευρεία οθόνη</PresentationFormat>
  <Paragraphs>15</Paragraphs>
  <Slides>6</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6</vt:i4>
      </vt:variant>
    </vt:vector>
  </HeadingPairs>
  <TitlesOfParts>
    <vt:vector size="13" baseType="lpstr">
      <vt:lpstr>Aptos</vt:lpstr>
      <vt:lpstr>Aptos Display</vt:lpstr>
      <vt:lpstr>Aptos Light</vt:lpstr>
      <vt:lpstr>Arial</vt:lpstr>
      <vt:lpstr>Cavolini</vt:lpstr>
      <vt:lpstr>Helvetica Neue</vt:lpstr>
      <vt:lpstr>Office Theme</vt:lpstr>
      <vt:lpstr>Lesson 1: The Basics of AI</vt:lpstr>
      <vt:lpstr>Brainstorming</vt:lpstr>
      <vt:lpstr>AI: Examples of Use</vt:lpstr>
      <vt:lpstr>What Makes a System AI?</vt:lpstr>
      <vt:lpstr>Defining AI (1)</vt:lpstr>
      <vt:lpstr>Defining AI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Pepi Stamouli</dc:creator>
  <cp:lastModifiedBy>Anna Vacalopoulou</cp:lastModifiedBy>
  <cp:revision>1</cp:revision>
  <dcterms:created xsi:type="dcterms:W3CDTF">2024-10-30T10:50:11Z</dcterms:created>
  <dcterms:modified xsi:type="dcterms:W3CDTF">2024-12-04T10:21:17Z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0x010100ECB3A3D03942A44DADFD7432EF2FA24C</vt:lpwstr>
  </property>
  <property fmtid="{D5CDD505-2E9C-101B-9397-08002B2CF9AE}" pid="3" name="MediaServiceImageTags">
    <vt:lpwstr/>
  </property>
</Properties>
</file>