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7" r:id="rId6"/>
    <p:sldId id="258" r:id="rId7"/>
    <p:sldId id="260" r:id="rId8"/>
    <p:sldId id="261" r:id="rId9"/>
    <p:sldId id="262" r:id="rId10"/>
    <p:sldId id="263" r:id="rId11"/>
    <p:sldId id="264" r:id="rId12"/>
    <p:sldId id="26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C1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307177-A868-413F-A83C-A5DBEEA26248}" v="18" dt="2024-12-04T10:14:36.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2" d="100"/>
          <a:sy n="102" d="100"/>
        </p:scale>
        <p:origin x="87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a Vacalopoulou" userId="4ac8e35b-2282-4c5b-b0ad-61590d43c6ff" providerId="ADAL" clId="{9AA52C2C-6C79-478C-8E1C-7879A34B3C50}"/>
    <pc:docChg chg="undo redo custSel addSld delSld modSld sldOrd">
      <pc:chgData name="Anna Vacalopoulou" userId="4ac8e35b-2282-4c5b-b0ad-61590d43c6ff" providerId="ADAL" clId="{9AA52C2C-6C79-478C-8E1C-7879A34B3C50}" dt="2024-11-27T08:43:45.460" v="536" actId="478"/>
      <pc:docMkLst>
        <pc:docMk/>
      </pc:docMkLst>
      <pc:sldChg chg="delSp modSp mod">
        <pc:chgData name="Anna Vacalopoulou" userId="4ac8e35b-2282-4c5b-b0ad-61590d43c6ff" providerId="ADAL" clId="{9AA52C2C-6C79-478C-8E1C-7879A34B3C50}" dt="2024-11-27T08:43:45.460" v="536" actId="478"/>
        <pc:sldMkLst>
          <pc:docMk/>
          <pc:sldMk cId="669273388" sldId="256"/>
        </pc:sldMkLst>
        <pc:spChg chg="mod">
          <ac:chgData name="Anna Vacalopoulou" userId="4ac8e35b-2282-4c5b-b0ad-61590d43c6ff" providerId="ADAL" clId="{9AA52C2C-6C79-478C-8E1C-7879A34B3C50}" dt="2024-11-26T16:54:53.692" v="34"/>
          <ac:spMkLst>
            <pc:docMk/>
            <pc:sldMk cId="669273388" sldId="256"/>
            <ac:spMk id="2" creationId="{6DBE8A03-5EC9-88A1-25D1-5FBF517D941C}"/>
          </ac:spMkLst>
        </pc:spChg>
        <pc:spChg chg="del mod">
          <ac:chgData name="Anna Vacalopoulou" userId="4ac8e35b-2282-4c5b-b0ad-61590d43c6ff" providerId="ADAL" clId="{9AA52C2C-6C79-478C-8E1C-7879A34B3C50}" dt="2024-11-27T08:43:45.460" v="536" actId="478"/>
          <ac:spMkLst>
            <pc:docMk/>
            <pc:sldMk cId="669273388" sldId="256"/>
            <ac:spMk id="3" creationId="{6E9FB891-0E1F-17C0-80F0-F6BD82E5E850}"/>
          </ac:spMkLst>
        </pc:spChg>
      </pc:sldChg>
      <pc:sldChg chg="modSp mod">
        <pc:chgData name="Anna Vacalopoulou" userId="4ac8e35b-2282-4c5b-b0ad-61590d43c6ff" providerId="ADAL" clId="{9AA52C2C-6C79-478C-8E1C-7879A34B3C50}" dt="2024-11-27T06:06:03.427" v="245" actId="20577"/>
        <pc:sldMkLst>
          <pc:docMk/>
          <pc:sldMk cId="3781391226" sldId="257"/>
        </pc:sldMkLst>
        <pc:spChg chg="mod">
          <ac:chgData name="Anna Vacalopoulou" userId="4ac8e35b-2282-4c5b-b0ad-61590d43c6ff" providerId="ADAL" clId="{9AA52C2C-6C79-478C-8E1C-7879A34B3C50}" dt="2024-11-27T06:06:03.427" v="245" actId="20577"/>
          <ac:spMkLst>
            <pc:docMk/>
            <pc:sldMk cId="3781391226" sldId="257"/>
            <ac:spMk id="3" creationId="{6CE3B026-8CC3-88BF-653D-371612A3BED1}"/>
          </ac:spMkLst>
        </pc:spChg>
      </pc:sldChg>
      <pc:sldChg chg="addSp delSp modSp add mod">
        <pc:chgData name="Anna Vacalopoulou" userId="4ac8e35b-2282-4c5b-b0ad-61590d43c6ff" providerId="ADAL" clId="{9AA52C2C-6C79-478C-8E1C-7879A34B3C50}" dt="2024-11-27T06:43:49.446" v="303" actId="20577"/>
        <pc:sldMkLst>
          <pc:docMk/>
          <pc:sldMk cId="1539859736" sldId="258"/>
        </pc:sldMkLst>
        <pc:spChg chg="mod">
          <ac:chgData name="Anna Vacalopoulou" userId="4ac8e35b-2282-4c5b-b0ad-61590d43c6ff" providerId="ADAL" clId="{9AA52C2C-6C79-478C-8E1C-7879A34B3C50}" dt="2024-11-27T06:43:49.446" v="303" actId="20577"/>
          <ac:spMkLst>
            <pc:docMk/>
            <pc:sldMk cId="1539859736" sldId="258"/>
            <ac:spMk id="2" creationId="{0BB3720D-B31F-C8B0-2785-3EC88702B684}"/>
          </ac:spMkLst>
        </pc:spChg>
        <pc:spChg chg="del mod">
          <ac:chgData name="Anna Vacalopoulou" userId="4ac8e35b-2282-4c5b-b0ad-61590d43c6ff" providerId="ADAL" clId="{9AA52C2C-6C79-478C-8E1C-7879A34B3C50}" dt="2024-11-27T05:25:31.017" v="76" actId="931"/>
          <ac:spMkLst>
            <pc:docMk/>
            <pc:sldMk cId="1539859736" sldId="258"/>
            <ac:spMk id="3" creationId="{0B0E4F47-95E2-6CC7-6A4D-268556D0E008}"/>
          </ac:spMkLst>
        </pc:spChg>
        <pc:spChg chg="add del">
          <ac:chgData name="Anna Vacalopoulou" userId="4ac8e35b-2282-4c5b-b0ad-61590d43c6ff" providerId="ADAL" clId="{9AA52C2C-6C79-478C-8E1C-7879A34B3C50}" dt="2024-11-27T05:50:24.008" v="151" actId="22"/>
          <ac:spMkLst>
            <pc:docMk/>
            <pc:sldMk cId="1539859736" sldId="258"/>
            <ac:spMk id="29" creationId="{DE7AD37B-77D3-4197-BD57-44791A9F6F02}"/>
          </ac:spMkLst>
        </pc:spChg>
        <pc:picChg chg="add mod">
          <ac:chgData name="Anna Vacalopoulou" userId="4ac8e35b-2282-4c5b-b0ad-61590d43c6ff" providerId="ADAL" clId="{9AA52C2C-6C79-478C-8E1C-7879A34B3C50}" dt="2024-11-27T06:07:23.134" v="247" actId="14861"/>
          <ac:picMkLst>
            <pc:docMk/>
            <pc:sldMk cId="1539859736" sldId="258"/>
            <ac:picMk id="5" creationId="{465771D4-D0C5-A7A0-2BF6-D9B034709F7E}"/>
          </ac:picMkLst>
        </pc:picChg>
        <pc:picChg chg="add mod">
          <ac:chgData name="Anna Vacalopoulou" userId="4ac8e35b-2282-4c5b-b0ad-61590d43c6ff" providerId="ADAL" clId="{9AA52C2C-6C79-478C-8E1C-7879A34B3C50}" dt="2024-11-27T05:30:27.794" v="89" actId="931"/>
          <ac:picMkLst>
            <pc:docMk/>
            <pc:sldMk cId="1539859736" sldId="258"/>
            <ac:picMk id="7" creationId="{6D931461-A610-46C7-44D5-DE394044E725}"/>
          </ac:picMkLst>
        </pc:picChg>
        <pc:picChg chg="add mod">
          <ac:chgData name="Anna Vacalopoulou" userId="4ac8e35b-2282-4c5b-b0ad-61590d43c6ff" providerId="ADAL" clId="{9AA52C2C-6C79-478C-8E1C-7879A34B3C50}" dt="2024-11-27T06:08:00.887" v="250" actId="408"/>
          <ac:picMkLst>
            <pc:docMk/>
            <pc:sldMk cId="1539859736" sldId="258"/>
            <ac:picMk id="9" creationId="{FE6E0ACC-00E2-88CF-F5C5-FCF96433377E}"/>
          </ac:picMkLst>
        </pc:picChg>
        <pc:picChg chg="add del mod">
          <ac:chgData name="Anna Vacalopoulou" userId="4ac8e35b-2282-4c5b-b0ad-61590d43c6ff" providerId="ADAL" clId="{9AA52C2C-6C79-478C-8E1C-7879A34B3C50}" dt="2024-11-27T06:08:00.887" v="250" actId="408"/>
          <ac:picMkLst>
            <pc:docMk/>
            <pc:sldMk cId="1539859736" sldId="258"/>
            <ac:picMk id="11" creationId="{F64CE9F2-765C-CB9B-91E6-3D66A457F711}"/>
          </ac:picMkLst>
        </pc:picChg>
        <pc:picChg chg="add del mod">
          <ac:chgData name="Anna Vacalopoulou" userId="4ac8e35b-2282-4c5b-b0ad-61590d43c6ff" providerId="ADAL" clId="{9AA52C2C-6C79-478C-8E1C-7879A34B3C50}" dt="2024-11-27T05:37:30.402" v="103" actId="478"/>
          <ac:picMkLst>
            <pc:docMk/>
            <pc:sldMk cId="1539859736" sldId="258"/>
            <ac:picMk id="13" creationId="{6208E19C-4683-14C0-2D56-B2764B2D53E4}"/>
          </ac:picMkLst>
        </pc:picChg>
        <pc:picChg chg="add mod">
          <ac:chgData name="Anna Vacalopoulou" userId="4ac8e35b-2282-4c5b-b0ad-61590d43c6ff" providerId="ADAL" clId="{9AA52C2C-6C79-478C-8E1C-7879A34B3C50}" dt="2024-11-27T06:08:00.887" v="250" actId="408"/>
          <ac:picMkLst>
            <pc:docMk/>
            <pc:sldMk cId="1539859736" sldId="258"/>
            <ac:picMk id="15" creationId="{CEAD166D-A017-B560-E40F-1DAA6A4005F1}"/>
          </ac:picMkLst>
        </pc:picChg>
        <pc:picChg chg="add mod">
          <ac:chgData name="Anna Vacalopoulou" userId="4ac8e35b-2282-4c5b-b0ad-61590d43c6ff" providerId="ADAL" clId="{9AA52C2C-6C79-478C-8E1C-7879A34B3C50}" dt="2024-11-27T06:08:00.887" v="250" actId="408"/>
          <ac:picMkLst>
            <pc:docMk/>
            <pc:sldMk cId="1539859736" sldId="258"/>
            <ac:picMk id="17" creationId="{54066644-F340-F30C-E91B-8ABF951C1C67}"/>
          </ac:picMkLst>
        </pc:picChg>
        <pc:picChg chg="add mod">
          <ac:chgData name="Anna Vacalopoulou" userId="4ac8e35b-2282-4c5b-b0ad-61590d43c6ff" providerId="ADAL" clId="{9AA52C2C-6C79-478C-8E1C-7879A34B3C50}" dt="2024-11-27T06:08:00.887" v="250" actId="408"/>
          <ac:picMkLst>
            <pc:docMk/>
            <pc:sldMk cId="1539859736" sldId="258"/>
            <ac:picMk id="19" creationId="{945EA4D2-952C-E947-12FD-9BEF550FF069}"/>
          </ac:picMkLst>
        </pc:picChg>
        <pc:picChg chg="add mod">
          <ac:chgData name="Anna Vacalopoulou" userId="4ac8e35b-2282-4c5b-b0ad-61590d43c6ff" providerId="ADAL" clId="{9AA52C2C-6C79-478C-8E1C-7879A34B3C50}" dt="2024-11-27T06:08:00.887" v="250" actId="408"/>
          <ac:picMkLst>
            <pc:docMk/>
            <pc:sldMk cId="1539859736" sldId="258"/>
            <ac:picMk id="21" creationId="{DD9271F1-39E0-63B2-66AC-7CAB2C3BE9EB}"/>
          </ac:picMkLst>
        </pc:picChg>
        <pc:picChg chg="add del mod">
          <ac:chgData name="Anna Vacalopoulou" userId="4ac8e35b-2282-4c5b-b0ad-61590d43c6ff" providerId="ADAL" clId="{9AA52C2C-6C79-478C-8E1C-7879A34B3C50}" dt="2024-11-27T05:47:55.270" v="141" actId="478"/>
          <ac:picMkLst>
            <pc:docMk/>
            <pc:sldMk cId="1539859736" sldId="258"/>
            <ac:picMk id="23" creationId="{7442EAB7-9D51-C8E4-77CB-1EB61960B64D}"/>
          </ac:picMkLst>
        </pc:picChg>
        <pc:picChg chg="add mod modCrop">
          <ac:chgData name="Anna Vacalopoulou" userId="4ac8e35b-2282-4c5b-b0ad-61590d43c6ff" providerId="ADAL" clId="{9AA52C2C-6C79-478C-8E1C-7879A34B3C50}" dt="2024-11-27T06:08:00.887" v="250" actId="408"/>
          <ac:picMkLst>
            <pc:docMk/>
            <pc:sldMk cId="1539859736" sldId="258"/>
            <ac:picMk id="25" creationId="{323F1A9A-8C4F-79A8-115D-047863DDDF77}"/>
          </ac:picMkLst>
        </pc:picChg>
        <pc:picChg chg="add mod">
          <ac:chgData name="Anna Vacalopoulou" userId="4ac8e35b-2282-4c5b-b0ad-61590d43c6ff" providerId="ADAL" clId="{9AA52C2C-6C79-478C-8E1C-7879A34B3C50}" dt="2024-11-27T06:08:00.887" v="250" actId="408"/>
          <ac:picMkLst>
            <pc:docMk/>
            <pc:sldMk cId="1539859736" sldId="258"/>
            <ac:picMk id="27" creationId="{F4CA6997-7FE7-D9A0-41DC-E47811FE5E56}"/>
          </ac:picMkLst>
        </pc:picChg>
        <pc:picChg chg="add del mod">
          <ac:chgData name="Anna Vacalopoulou" userId="4ac8e35b-2282-4c5b-b0ad-61590d43c6ff" providerId="ADAL" clId="{9AA52C2C-6C79-478C-8E1C-7879A34B3C50}" dt="2024-11-27T05:52:36.636" v="160" actId="478"/>
          <ac:picMkLst>
            <pc:docMk/>
            <pc:sldMk cId="1539859736" sldId="258"/>
            <ac:picMk id="31" creationId="{CB7D6243-3CF6-0217-5010-21D8394DF6F6}"/>
          </ac:picMkLst>
        </pc:picChg>
        <pc:picChg chg="add mod">
          <ac:chgData name="Anna Vacalopoulou" userId="4ac8e35b-2282-4c5b-b0ad-61590d43c6ff" providerId="ADAL" clId="{9AA52C2C-6C79-478C-8E1C-7879A34B3C50}" dt="2024-11-27T06:08:00.887" v="250" actId="408"/>
          <ac:picMkLst>
            <pc:docMk/>
            <pc:sldMk cId="1539859736" sldId="258"/>
            <ac:picMk id="33" creationId="{EC6E564C-7DD3-0586-0428-46069CDA1830}"/>
          </ac:picMkLst>
        </pc:picChg>
        <pc:picChg chg="add del mod">
          <ac:chgData name="Anna Vacalopoulou" userId="4ac8e35b-2282-4c5b-b0ad-61590d43c6ff" providerId="ADAL" clId="{9AA52C2C-6C79-478C-8E1C-7879A34B3C50}" dt="2024-11-27T06:01:01.663" v="170" actId="478"/>
          <ac:picMkLst>
            <pc:docMk/>
            <pc:sldMk cId="1539859736" sldId="258"/>
            <ac:picMk id="35" creationId="{E313ADF5-DF99-8953-AB3D-28A398A5501F}"/>
          </ac:picMkLst>
        </pc:picChg>
        <pc:picChg chg="add del mod">
          <ac:chgData name="Anna Vacalopoulou" userId="4ac8e35b-2282-4c5b-b0ad-61590d43c6ff" providerId="ADAL" clId="{9AA52C2C-6C79-478C-8E1C-7879A34B3C50}" dt="2024-11-27T06:02:15.332" v="176" actId="478"/>
          <ac:picMkLst>
            <pc:docMk/>
            <pc:sldMk cId="1539859736" sldId="258"/>
            <ac:picMk id="37" creationId="{F553685C-6BFE-1EE6-F305-A49E6E0B2F7C}"/>
          </ac:picMkLst>
        </pc:picChg>
        <pc:picChg chg="add mod">
          <ac:chgData name="Anna Vacalopoulou" userId="4ac8e35b-2282-4c5b-b0ad-61590d43c6ff" providerId="ADAL" clId="{9AA52C2C-6C79-478C-8E1C-7879A34B3C50}" dt="2024-11-27T06:08:00.887" v="250" actId="408"/>
          <ac:picMkLst>
            <pc:docMk/>
            <pc:sldMk cId="1539859736" sldId="258"/>
            <ac:picMk id="39" creationId="{EB1BAD45-F8CA-BD78-1924-45888C355ADE}"/>
          </ac:picMkLst>
        </pc:picChg>
        <pc:picChg chg="add mod">
          <ac:chgData name="Anna Vacalopoulou" userId="4ac8e35b-2282-4c5b-b0ad-61590d43c6ff" providerId="ADAL" clId="{9AA52C2C-6C79-478C-8E1C-7879A34B3C50}" dt="2024-11-27T06:07:23.134" v="247" actId="14861"/>
          <ac:picMkLst>
            <pc:docMk/>
            <pc:sldMk cId="1539859736" sldId="258"/>
            <ac:picMk id="41" creationId="{E8486E3C-52B5-D946-53D6-98BA72A5DD72}"/>
          </ac:picMkLst>
        </pc:picChg>
      </pc:sldChg>
      <pc:sldChg chg="addSp delSp modSp new mod">
        <pc:chgData name="Anna Vacalopoulou" userId="4ac8e35b-2282-4c5b-b0ad-61590d43c6ff" providerId="ADAL" clId="{9AA52C2C-6C79-478C-8E1C-7879A34B3C50}" dt="2024-11-27T06:43:13.050" v="294" actId="1076"/>
        <pc:sldMkLst>
          <pc:docMk/>
          <pc:sldMk cId="3654608229" sldId="259"/>
        </pc:sldMkLst>
        <pc:spChg chg="mod">
          <ac:chgData name="Anna Vacalopoulou" userId="4ac8e35b-2282-4c5b-b0ad-61590d43c6ff" providerId="ADAL" clId="{9AA52C2C-6C79-478C-8E1C-7879A34B3C50}" dt="2024-11-27T06:42:54.837" v="290" actId="20577"/>
          <ac:spMkLst>
            <pc:docMk/>
            <pc:sldMk cId="3654608229" sldId="259"/>
            <ac:spMk id="2" creationId="{FAD3A585-3F22-BF82-90A5-9FD0795FC59D}"/>
          </ac:spMkLst>
        </pc:spChg>
        <pc:spChg chg="del">
          <ac:chgData name="Anna Vacalopoulou" userId="4ac8e35b-2282-4c5b-b0ad-61590d43c6ff" providerId="ADAL" clId="{9AA52C2C-6C79-478C-8E1C-7879A34B3C50}" dt="2024-11-27T06:41:40.256" v="253" actId="931"/>
          <ac:spMkLst>
            <pc:docMk/>
            <pc:sldMk cId="3654608229" sldId="259"/>
            <ac:spMk id="3" creationId="{41243F01-1634-2C2C-92C6-0BA1B9191D55}"/>
          </ac:spMkLst>
        </pc:spChg>
        <pc:picChg chg="add mod">
          <ac:chgData name="Anna Vacalopoulou" userId="4ac8e35b-2282-4c5b-b0ad-61590d43c6ff" providerId="ADAL" clId="{9AA52C2C-6C79-478C-8E1C-7879A34B3C50}" dt="2024-11-27T06:43:11.754" v="293" actId="1076"/>
          <ac:picMkLst>
            <pc:docMk/>
            <pc:sldMk cId="3654608229" sldId="259"/>
            <ac:picMk id="5" creationId="{BE964242-3313-F846-E44F-545BA6BE3F41}"/>
          </ac:picMkLst>
        </pc:picChg>
        <pc:picChg chg="add mod">
          <ac:chgData name="Anna Vacalopoulou" userId="4ac8e35b-2282-4c5b-b0ad-61590d43c6ff" providerId="ADAL" clId="{9AA52C2C-6C79-478C-8E1C-7879A34B3C50}" dt="2024-11-27T06:43:13.050" v="294" actId="1076"/>
          <ac:picMkLst>
            <pc:docMk/>
            <pc:sldMk cId="3654608229" sldId="259"/>
            <ac:picMk id="7" creationId="{0BEB6485-CF1C-FF9F-7AC0-01AA2D428CD9}"/>
          </ac:picMkLst>
        </pc:picChg>
      </pc:sldChg>
      <pc:sldChg chg="addSp delSp modSp new mod ord">
        <pc:chgData name="Anna Vacalopoulou" userId="4ac8e35b-2282-4c5b-b0ad-61590d43c6ff" providerId="ADAL" clId="{9AA52C2C-6C79-478C-8E1C-7879A34B3C50}" dt="2024-11-27T08:43:10.866" v="535" actId="108"/>
        <pc:sldMkLst>
          <pc:docMk/>
          <pc:sldMk cId="3469931769" sldId="260"/>
        </pc:sldMkLst>
        <pc:spChg chg="mod">
          <ac:chgData name="Anna Vacalopoulou" userId="4ac8e35b-2282-4c5b-b0ad-61590d43c6ff" providerId="ADAL" clId="{9AA52C2C-6C79-478C-8E1C-7879A34B3C50}" dt="2024-11-27T08:17:01.092" v="419" actId="20577"/>
          <ac:spMkLst>
            <pc:docMk/>
            <pc:sldMk cId="3469931769" sldId="260"/>
            <ac:spMk id="2" creationId="{CE8B8EED-EA9B-0D95-3906-74350B3AE0A2}"/>
          </ac:spMkLst>
        </pc:spChg>
        <pc:spChg chg="mod">
          <ac:chgData name="Anna Vacalopoulou" userId="4ac8e35b-2282-4c5b-b0ad-61590d43c6ff" providerId="ADAL" clId="{9AA52C2C-6C79-478C-8E1C-7879A34B3C50}" dt="2024-11-27T08:43:10.866" v="535" actId="108"/>
          <ac:spMkLst>
            <pc:docMk/>
            <pc:sldMk cId="3469931769" sldId="260"/>
            <ac:spMk id="3" creationId="{191A704B-EC87-E0FC-9432-0761CD63B6E3}"/>
          </ac:spMkLst>
        </pc:spChg>
        <pc:picChg chg="add del mod">
          <ac:chgData name="Anna Vacalopoulou" userId="4ac8e35b-2282-4c5b-b0ad-61590d43c6ff" providerId="ADAL" clId="{9AA52C2C-6C79-478C-8E1C-7879A34B3C50}" dt="2024-11-27T08:20:34.586" v="432" actId="21"/>
          <ac:picMkLst>
            <pc:docMk/>
            <pc:sldMk cId="3469931769" sldId="260"/>
            <ac:picMk id="4" creationId="{3B3639B5-BB7B-0505-8CB2-9350AFEBEB58}"/>
          </ac:picMkLst>
        </pc:picChg>
        <pc:picChg chg="add mod">
          <ac:chgData name="Anna Vacalopoulou" userId="4ac8e35b-2282-4c5b-b0ad-61590d43c6ff" providerId="ADAL" clId="{9AA52C2C-6C79-478C-8E1C-7879A34B3C50}" dt="2024-11-27T08:41:55.793" v="521" actId="1076"/>
          <ac:picMkLst>
            <pc:docMk/>
            <pc:sldMk cId="3469931769" sldId="260"/>
            <ac:picMk id="5" creationId="{3B3639B5-BB7B-0505-8CB2-9350AFEBEB58}"/>
          </ac:picMkLst>
        </pc:picChg>
      </pc:sldChg>
      <pc:sldChg chg="addSp delSp modSp add mod ord">
        <pc:chgData name="Anna Vacalopoulou" userId="4ac8e35b-2282-4c5b-b0ad-61590d43c6ff" providerId="ADAL" clId="{9AA52C2C-6C79-478C-8E1C-7879A34B3C50}" dt="2024-11-27T08:03:33.813" v="372" actId="20577"/>
        <pc:sldMkLst>
          <pc:docMk/>
          <pc:sldMk cId="3146337757" sldId="261"/>
        </pc:sldMkLst>
        <pc:spChg chg="mod">
          <ac:chgData name="Anna Vacalopoulou" userId="4ac8e35b-2282-4c5b-b0ad-61590d43c6ff" providerId="ADAL" clId="{9AA52C2C-6C79-478C-8E1C-7879A34B3C50}" dt="2024-11-27T08:03:33.813" v="372" actId="20577"/>
          <ac:spMkLst>
            <pc:docMk/>
            <pc:sldMk cId="3146337757" sldId="261"/>
            <ac:spMk id="2" creationId="{D120E967-543D-7068-9566-278D816A762E}"/>
          </ac:spMkLst>
        </pc:spChg>
        <pc:spChg chg="del mod">
          <ac:chgData name="Anna Vacalopoulou" userId="4ac8e35b-2282-4c5b-b0ad-61590d43c6ff" providerId="ADAL" clId="{9AA52C2C-6C79-478C-8E1C-7879A34B3C50}" dt="2024-11-27T08:00:08.709" v="342" actId="478"/>
          <ac:spMkLst>
            <pc:docMk/>
            <pc:sldMk cId="3146337757" sldId="261"/>
            <ac:spMk id="3" creationId="{7A11AC46-064A-52B5-2202-B8EC7AEF756A}"/>
          </ac:spMkLst>
        </pc:spChg>
        <pc:spChg chg="mod">
          <ac:chgData name="Anna Vacalopoulou" userId="4ac8e35b-2282-4c5b-b0ad-61590d43c6ff" providerId="ADAL" clId="{9AA52C2C-6C79-478C-8E1C-7879A34B3C50}" dt="2024-11-27T07:58:26.981" v="328"/>
          <ac:spMkLst>
            <pc:docMk/>
            <pc:sldMk cId="3146337757" sldId="261"/>
            <ac:spMk id="5" creationId="{95A4E757-D330-7696-948A-A4FFB013B2A6}"/>
          </ac:spMkLst>
        </pc:spChg>
        <pc:spChg chg="mod">
          <ac:chgData name="Anna Vacalopoulou" userId="4ac8e35b-2282-4c5b-b0ad-61590d43c6ff" providerId="ADAL" clId="{9AA52C2C-6C79-478C-8E1C-7879A34B3C50}" dt="2024-11-27T07:58:26.981" v="328"/>
          <ac:spMkLst>
            <pc:docMk/>
            <pc:sldMk cId="3146337757" sldId="261"/>
            <ac:spMk id="7" creationId="{504947B8-F9D0-A101-C803-8D8C432DC5B7}"/>
          </ac:spMkLst>
        </pc:spChg>
        <pc:spChg chg="mod">
          <ac:chgData name="Anna Vacalopoulou" userId="4ac8e35b-2282-4c5b-b0ad-61590d43c6ff" providerId="ADAL" clId="{9AA52C2C-6C79-478C-8E1C-7879A34B3C50}" dt="2024-11-27T07:58:26.981" v="328"/>
          <ac:spMkLst>
            <pc:docMk/>
            <pc:sldMk cId="3146337757" sldId="261"/>
            <ac:spMk id="9" creationId="{852EBEB5-D9CF-0C78-2B6C-473547E64D34}"/>
          </ac:spMkLst>
        </pc:spChg>
        <pc:spChg chg="mod">
          <ac:chgData name="Anna Vacalopoulou" userId="4ac8e35b-2282-4c5b-b0ad-61590d43c6ff" providerId="ADAL" clId="{9AA52C2C-6C79-478C-8E1C-7879A34B3C50}" dt="2024-11-27T07:58:26.981" v="328"/>
          <ac:spMkLst>
            <pc:docMk/>
            <pc:sldMk cId="3146337757" sldId="261"/>
            <ac:spMk id="10" creationId="{FC123795-13DB-73E9-ADC7-D0222FB9E8C1}"/>
          </ac:spMkLst>
        </pc:spChg>
        <pc:spChg chg="mod">
          <ac:chgData name="Anna Vacalopoulou" userId="4ac8e35b-2282-4c5b-b0ad-61590d43c6ff" providerId="ADAL" clId="{9AA52C2C-6C79-478C-8E1C-7879A34B3C50}" dt="2024-11-27T07:59:03.103" v="332" actId="255"/>
          <ac:spMkLst>
            <pc:docMk/>
            <pc:sldMk cId="3146337757" sldId="261"/>
            <ac:spMk id="11" creationId="{CC7231E3-6864-9C3E-A218-91EA3C8F2BED}"/>
          </ac:spMkLst>
        </pc:spChg>
        <pc:spChg chg="mod">
          <ac:chgData name="Anna Vacalopoulou" userId="4ac8e35b-2282-4c5b-b0ad-61590d43c6ff" providerId="ADAL" clId="{9AA52C2C-6C79-478C-8E1C-7879A34B3C50}" dt="2024-11-27T07:59:24.758" v="335"/>
          <ac:spMkLst>
            <pc:docMk/>
            <pc:sldMk cId="3146337757" sldId="261"/>
            <ac:spMk id="13" creationId="{BBE326E8-439B-E935-4FDB-70BA50DE14FF}"/>
          </ac:spMkLst>
        </pc:spChg>
        <pc:spChg chg="mod">
          <ac:chgData name="Anna Vacalopoulou" userId="4ac8e35b-2282-4c5b-b0ad-61590d43c6ff" providerId="ADAL" clId="{9AA52C2C-6C79-478C-8E1C-7879A34B3C50}" dt="2024-11-27T07:59:24.758" v="335"/>
          <ac:spMkLst>
            <pc:docMk/>
            <pc:sldMk cId="3146337757" sldId="261"/>
            <ac:spMk id="15" creationId="{4A76F966-98C5-E5F3-87FE-DDB3598626BE}"/>
          </ac:spMkLst>
        </pc:spChg>
        <pc:spChg chg="mod">
          <ac:chgData name="Anna Vacalopoulou" userId="4ac8e35b-2282-4c5b-b0ad-61590d43c6ff" providerId="ADAL" clId="{9AA52C2C-6C79-478C-8E1C-7879A34B3C50}" dt="2024-11-27T07:59:24.758" v="335"/>
          <ac:spMkLst>
            <pc:docMk/>
            <pc:sldMk cId="3146337757" sldId="261"/>
            <ac:spMk id="17" creationId="{6D03C784-F8CF-1822-6F3E-B2305824377D}"/>
          </ac:spMkLst>
        </pc:spChg>
        <pc:spChg chg="mod">
          <ac:chgData name="Anna Vacalopoulou" userId="4ac8e35b-2282-4c5b-b0ad-61590d43c6ff" providerId="ADAL" clId="{9AA52C2C-6C79-478C-8E1C-7879A34B3C50}" dt="2024-11-27T07:59:24.758" v="335"/>
          <ac:spMkLst>
            <pc:docMk/>
            <pc:sldMk cId="3146337757" sldId="261"/>
            <ac:spMk id="18" creationId="{932D778A-7730-0F04-E85B-D602A69079C0}"/>
          </ac:spMkLst>
        </pc:spChg>
        <pc:spChg chg="mod">
          <ac:chgData name="Anna Vacalopoulou" userId="4ac8e35b-2282-4c5b-b0ad-61590d43c6ff" providerId="ADAL" clId="{9AA52C2C-6C79-478C-8E1C-7879A34B3C50}" dt="2024-11-27T07:59:24.758" v="335"/>
          <ac:spMkLst>
            <pc:docMk/>
            <pc:sldMk cId="3146337757" sldId="261"/>
            <ac:spMk id="19" creationId="{E858D3BF-7A38-FA54-C32B-BF64DBBD18E7}"/>
          </ac:spMkLst>
        </pc:spChg>
        <pc:spChg chg="mod">
          <ac:chgData name="Anna Vacalopoulou" userId="4ac8e35b-2282-4c5b-b0ad-61590d43c6ff" providerId="ADAL" clId="{9AA52C2C-6C79-478C-8E1C-7879A34B3C50}" dt="2024-11-27T07:59:31.878" v="336"/>
          <ac:spMkLst>
            <pc:docMk/>
            <pc:sldMk cId="3146337757" sldId="261"/>
            <ac:spMk id="21" creationId="{935C8885-C2AE-20CF-439D-C23A40079191}"/>
          </ac:spMkLst>
        </pc:spChg>
        <pc:spChg chg="mod">
          <ac:chgData name="Anna Vacalopoulou" userId="4ac8e35b-2282-4c5b-b0ad-61590d43c6ff" providerId="ADAL" clId="{9AA52C2C-6C79-478C-8E1C-7879A34B3C50}" dt="2024-11-27T08:01:23.230" v="349" actId="255"/>
          <ac:spMkLst>
            <pc:docMk/>
            <pc:sldMk cId="3146337757" sldId="261"/>
            <ac:spMk id="23" creationId="{C09422C0-FD34-2615-4067-6551770E6DD7}"/>
          </ac:spMkLst>
        </pc:spChg>
        <pc:spChg chg="mod">
          <ac:chgData name="Anna Vacalopoulou" userId="4ac8e35b-2282-4c5b-b0ad-61590d43c6ff" providerId="ADAL" clId="{9AA52C2C-6C79-478C-8E1C-7879A34B3C50}" dt="2024-11-27T08:00:55.115" v="347" actId="207"/>
          <ac:spMkLst>
            <pc:docMk/>
            <pc:sldMk cId="3146337757" sldId="261"/>
            <ac:spMk id="25" creationId="{004FE4C8-EDD2-4E4F-8C46-74FD224888AB}"/>
          </ac:spMkLst>
        </pc:spChg>
        <pc:spChg chg="del mod">
          <ac:chgData name="Anna Vacalopoulou" userId="4ac8e35b-2282-4c5b-b0ad-61590d43c6ff" providerId="ADAL" clId="{9AA52C2C-6C79-478C-8E1C-7879A34B3C50}" dt="2024-11-27T08:01:45.460" v="352" actId="478"/>
          <ac:spMkLst>
            <pc:docMk/>
            <pc:sldMk cId="3146337757" sldId="261"/>
            <ac:spMk id="26" creationId="{388F72CC-17A9-0CF6-1F32-F9C6CD573CE0}"/>
          </ac:spMkLst>
        </pc:spChg>
        <pc:spChg chg="mod">
          <ac:chgData name="Anna Vacalopoulou" userId="4ac8e35b-2282-4c5b-b0ad-61590d43c6ff" providerId="ADAL" clId="{9AA52C2C-6C79-478C-8E1C-7879A34B3C50}" dt="2024-11-27T08:03:09.117" v="368" actId="255"/>
          <ac:spMkLst>
            <pc:docMk/>
            <pc:sldMk cId="3146337757" sldId="261"/>
            <ac:spMk id="27" creationId="{5E448452-8063-2D71-6B26-E1226F51F594}"/>
          </ac:spMkLst>
        </pc:spChg>
        <pc:spChg chg="add mod">
          <ac:chgData name="Anna Vacalopoulou" userId="4ac8e35b-2282-4c5b-b0ad-61590d43c6ff" providerId="ADAL" clId="{9AA52C2C-6C79-478C-8E1C-7879A34B3C50}" dt="2024-11-27T08:00:40.956" v="345"/>
          <ac:spMkLst>
            <pc:docMk/>
            <pc:sldMk cId="3146337757" sldId="261"/>
            <ac:spMk id="28" creationId="{FAAE42AF-28B4-3CAA-DB95-80C1FD6A5158}"/>
          </ac:spMkLst>
        </pc:spChg>
        <pc:spChg chg="add mod">
          <ac:chgData name="Anna Vacalopoulou" userId="4ac8e35b-2282-4c5b-b0ad-61590d43c6ff" providerId="ADAL" clId="{9AA52C2C-6C79-478C-8E1C-7879A34B3C50}" dt="2024-11-27T08:02:05.970" v="367" actId="14100"/>
          <ac:spMkLst>
            <pc:docMk/>
            <pc:sldMk cId="3146337757" sldId="261"/>
            <ac:spMk id="29" creationId="{DC53505A-3828-0413-E580-98CE5872E443}"/>
          </ac:spMkLst>
        </pc:spChg>
        <pc:grpChg chg="add mod">
          <ac:chgData name="Anna Vacalopoulou" userId="4ac8e35b-2282-4c5b-b0ad-61590d43c6ff" providerId="ADAL" clId="{9AA52C2C-6C79-478C-8E1C-7879A34B3C50}" dt="2024-11-27T07:59:05.295" v="334" actId="14100"/>
          <ac:grpSpMkLst>
            <pc:docMk/>
            <pc:sldMk cId="3146337757" sldId="261"/>
            <ac:grpSpMk id="4" creationId="{3EE00C4C-218B-5EAB-22D4-AA11585AF71A}"/>
          </ac:grpSpMkLst>
        </pc:grpChg>
        <pc:grpChg chg="add mod">
          <ac:chgData name="Anna Vacalopoulou" userId="4ac8e35b-2282-4c5b-b0ad-61590d43c6ff" providerId="ADAL" clId="{9AA52C2C-6C79-478C-8E1C-7879A34B3C50}" dt="2024-11-27T07:59:24.758" v="335"/>
          <ac:grpSpMkLst>
            <pc:docMk/>
            <pc:sldMk cId="3146337757" sldId="261"/>
            <ac:grpSpMk id="12" creationId="{65D71A03-D272-9F58-8770-EC189C5FFA42}"/>
          </ac:grpSpMkLst>
        </pc:grpChg>
        <pc:grpChg chg="add mod">
          <ac:chgData name="Anna Vacalopoulou" userId="4ac8e35b-2282-4c5b-b0ad-61590d43c6ff" providerId="ADAL" clId="{9AA52C2C-6C79-478C-8E1C-7879A34B3C50}" dt="2024-11-27T07:59:55.642" v="340" actId="1076"/>
          <ac:grpSpMkLst>
            <pc:docMk/>
            <pc:sldMk cId="3146337757" sldId="261"/>
            <ac:grpSpMk id="20" creationId="{57AA7CBF-E51C-9E1F-0678-43DEFFC612DC}"/>
          </ac:grpSpMkLst>
        </pc:grpChg>
        <pc:picChg chg="mod">
          <ac:chgData name="Anna Vacalopoulou" userId="4ac8e35b-2282-4c5b-b0ad-61590d43c6ff" providerId="ADAL" clId="{9AA52C2C-6C79-478C-8E1C-7879A34B3C50}" dt="2024-11-27T07:58:26.981" v="328"/>
          <ac:picMkLst>
            <pc:docMk/>
            <pc:sldMk cId="3146337757" sldId="261"/>
            <ac:picMk id="6" creationId="{2325CE13-2236-CA0C-2CCB-DBAE834D083C}"/>
          </ac:picMkLst>
        </pc:picChg>
        <pc:picChg chg="mod">
          <ac:chgData name="Anna Vacalopoulou" userId="4ac8e35b-2282-4c5b-b0ad-61590d43c6ff" providerId="ADAL" clId="{9AA52C2C-6C79-478C-8E1C-7879A34B3C50}" dt="2024-11-27T07:58:26.981" v="328"/>
          <ac:picMkLst>
            <pc:docMk/>
            <pc:sldMk cId="3146337757" sldId="261"/>
            <ac:picMk id="8" creationId="{76025FF2-0D7F-7FFB-5067-92B6C6CB9792}"/>
          </ac:picMkLst>
        </pc:picChg>
        <pc:picChg chg="mod">
          <ac:chgData name="Anna Vacalopoulou" userId="4ac8e35b-2282-4c5b-b0ad-61590d43c6ff" providerId="ADAL" clId="{9AA52C2C-6C79-478C-8E1C-7879A34B3C50}" dt="2024-11-27T07:59:24.758" v="335"/>
          <ac:picMkLst>
            <pc:docMk/>
            <pc:sldMk cId="3146337757" sldId="261"/>
            <ac:picMk id="14" creationId="{4BA773FB-8888-8F85-87F5-6A8157CF7989}"/>
          </ac:picMkLst>
        </pc:picChg>
        <pc:picChg chg="mod">
          <ac:chgData name="Anna Vacalopoulou" userId="4ac8e35b-2282-4c5b-b0ad-61590d43c6ff" providerId="ADAL" clId="{9AA52C2C-6C79-478C-8E1C-7879A34B3C50}" dt="2024-11-27T07:59:24.758" v="335"/>
          <ac:picMkLst>
            <pc:docMk/>
            <pc:sldMk cId="3146337757" sldId="261"/>
            <ac:picMk id="16" creationId="{66DAD11C-FAA3-429B-52F2-38A435808E5D}"/>
          </ac:picMkLst>
        </pc:picChg>
        <pc:picChg chg="mod">
          <ac:chgData name="Anna Vacalopoulou" userId="4ac8e35b-2282-4c5b-b0ad-61590d43c6ff" providerId="ADAL" clId="{9AA52C2C-6C79-478C-8E1C-7879A34B3C50}" dt="2024-11-27T07:59:31.878" v="336"/>
          <ac:picMkLst>
            <pc:docMk/>
            <pc:sldMk cId="3146337757" sldId="261"/>
            <ac:picMk id="22" creationId="{ABF54B06-333A-1A3B-581E-6E3390F952AD}"/>
          </ac:picMkLst>
        </pc:picChg>
        <pc:picChg chg="mod">
          <ac:chgData name="Anna Vacalopoulou" userId="4ac8e35b-2282-4c5b-b0ad-61590d43c6ff" providerId="ADAL" clId="{9AA52C2C-6C79-478C-8E1C-7879A34B3C50}" dt="2024-11-27T07:59:31.878" v="336"/>
          <ac:picMkLst>
            <pc:docMk/>
            <pc:sldMk cId="3146337757" sldId="261"/>
            <ac:picMk id="24" creationId="{71B75B76-8FAC-707E-6A43-1691D0274866}"/>
          </ac:picMkLst>
        </pc:picChg>
      </pc:sldChg>
      <pc:sldChg chg="addSp delSp modSp add del mod">
        <pc:chgData name="Anna Vacalopoulou" userId="4ac8e35b-2282-4c5b-b0ad-61590d43c6ff" providerId="ADAL" clId="{9AA52C2C-6C79-478C-8E1C-7879A34B3C50}" dt="2024-11-27T08:21:32.654" v="459" actId="47"/>
        <pc:sldMkLst>
          <pc:docMk/>
          <pc:sldMk cId="2454277149" sldId="262"/>
        </pc:sldMkLst>
        <pc:spChg chg="mod">
          <ac:chgData name="Anna Vacalopoulou" userId="4ac8e35b-2282-4c5b-b0ad-61590d43c6ff" providerId="ADAL" clId="{9AA52C2C-6C79-478C-8E1C-7879A34B3C50}" dt="2024-11-27T08:17:05.788" v="421" actId="20577"/>
          <ac:spMkLst>
            <pc:docMk/>
            <pc:sldMk cId="2454277149" sldId="262"/>
            <ac:spMk id="2" creationId="{8C357BFC-7E46-1E12-35F5-58CDB5AC6444}"/>
          </ac:spMkLst>
        </pc:spChg>
        <pc:spChg chg="add mod">
          <ac:chgData name="Anna Vacalopoulou" userId="4ac8e35b-2282-4c5b-b0ad-61590d43c6ff" providerId="ADAL" clId="{9AA52C2C-6C79-478C-8E1C-7879A34B3C50}" dt="2024-11-27T08:13:09.392" v="386"/>
          <ac:spMkLst>
            <pc:docMk/>
            <pc:sldMk cId="2454277149" sldId="262"/>
            <ac:spMk id="4" creationId="{14A7B53B-DB91-4315-7FBD-AEA4E0D73429}"/>
          </ac:spMkLst>
        </pc:spChg>
        <pc:spChg chg="add mod">
          <ac:chgData name="Anna Vacalopoulou" userId="4ac8e35b-2282-4c5b-b0ad-61590d43c6ff" providerId="ADAL" clId="{9AA52C2C-6C79-478C-8E1C-7879A34B3C50}" dt="2024-11-27T08:13:18.798" v="388"/>
          <ac:spMkLst>
            <pc:docMk/>
            <pc:sldMk cId="2454277149" sldId="262"/>
            <ac:spMk id="5" creationId="{29B49CB6-103A-1C6B-EBD3-B4E92526943D}"/>
          </ac:spMkLst>
        </pc:spChg>
        <pc:spChg chg="add mod">
          <ac:chgData name="Anna Vacalopoulou" userId="4ac8e35b-2282-4c5b-b0ad-61590d43c6ff" providerId="ADAL" clId="{9AA52C2C-6C79-478C-8E1C-7879A34B3C50}" dt="2024-11-27T08:13:31.311" v="394"/>
          <ac:spMkLst>
            <pc:docMk/>
            <pc:sldMk cId="2454277149" sldId="262"/>
            <ac:spMk id="6" creationId="{2105A32A-0BC3-1212-DC1F-ECFDB95C0D35}"/>
          </ac:spMkLst>
        </pc:spChg>
        <pc:spChg chg="add del mod">
          <ac:chgData name="Anna Vacalopoulou" userId="4ac8e35b-2282-4c5b-b0ad-61590d43c6ff" providerId="ADAL" clId="{9AA52C2C-6C79-478C-8E1C-7879A34B3C50}" dt="2024-11-27T08:17:17.613" v="423" actId="478"/>
          <ac:spMkLst>
            <pc:docMk/>
            <pc:sldMk cId="2454277149" sldId="262"/>
            <ac:spMk id="7" creationId="{FBF7C920-FBD6-20E1-3918-F24D7B4EB706}"/>
          </ac:spMkLst>
        </pc:spChg>
        <pc:spChg chg="del">
          <ac:chgData name="Anna Vacalopoulou" userId="4ac8e35b-2282-4c5b-b0ad-61590d43c6ff" providerId="ADAL" clId="{9AA52C2C-6C79-478C-8E1C-7879A34B3C50}" dt="2024-11-27T08:12:29.029" v="381" actId="478"/>
          <ac:spMkLst>
            <pc:docMk/>
            <pc:sldMk cId="2454277149" sldId="262"/>
            <ac:spMk id="29" creationId="{64DEF9E3-0202-421E-571A-BFB48C8B8D50}"/>
          </ac:spMkLst>
        </pc:spChg>
        <pc:grpChg chg="del">
          <ac:chgData name="Anna Vacalopoulou" userId="4ac8e35b-2282-4c5b-b0ad-61590d43c6ff" providerId="ADAL" clId="{9AA52C2C-6C79-478C-8E1C-7879A34B3C50}" dt="2024-11-27T08:12:26.398" v="380" actId="478"/>
          <ac:grpSpMkLst>
            <pc:docMk/>
            <pc:sldMk cId="2454277149" sldId="262"/>
            <ac:grpSpMk id="20" creationId="{01C0862F-F96A-2F9D-A4CE-80DBF3DA38DF}"/>
          </ac:grpSpMkLst>
        </pc:grpChg>
        <pc:picChg chg="add mod">
          <ac:chgData name="Anna Vacalopoulou" userId="4ac8e35b-2282-4c5b-b0ad-61590d43c6ff" providerId="ADAL" clId="{9AA52C2C-6C79-478C-8E1C-7879A34B3C50}" dt="2024-11-27T08:12:41.404" v="384" actId="1076"/>
          <ac:picMkLst>
            <pc:docMk/>
            <pc:sldMk cId="2454277149" sldId="262"/>
            <ac:picMk id="3" creationId="{35611238-681E-0ECE-C0AF-F4E108E7BD8F}"/>
          </ac:picMkLst>
        </pc:picChg>
      </pc:sldChg>
    </pc:docChg>
  </pc:docChgLst>
  <pc:docChgLst>
    <pc:chgData name="Anna Vacalopoulou" userId="4ac8e35b-2282-4c5b-b0ad-61590d43c6ff" providerId="ADAL" clId="{4B307177-A868-413F-A83C-A5DBEEA26248}"/>
    <pc:docChg chg="undo custSel addSld delSld modSld sldOrd modMainMaster">
      <pc:chgData name="Anna Vacalopoulou" userId="4ac8e35b-2282-4c5b-b0ad-61590d43c6ff" providerId="ADAL" clId="{4B307177-A868-413F-A83C-A5DBEEA26248}" dt="2024-12-04T10:16:58.920" v="839" actId="20577"/>
      <pc:docMkLst>
        <pc:docMk/>
      </pc:docMkLst>
      <pc:sldChg chg="modSp mod">
        <pc:chgData name="Anna Vacalopoulou" userId="4ac8e35b-2282-4c5b-b0ad-61590d43c6ff" providerId="ADAL" clId="{4B307177-A868-413F-A83C-A5DBEEA26248}" dt="2024-12-04T09:44:07.967" v="400"/>
        <pc:sldMkLst>
          <pc:docMk/>
          <pc:sldMk cId="669273388" sldId="256"/>
        </pc:sldMkLst>
        <pc:spChg chg="mod">
          <ac:chgData name="Anna Vacalopoulou" userId="4ac8e35b-2282-4c5b-b0ad-61590d43c6ff" providerId="ADAL" clId="{4B307177-A868-413F-A83C-A5DBEEA26248}" dt="2024-12-04T09:44:07.967" v="400"/>
          <ac:spMkLst>
            <pc:docMk/>
            <pc:sldMk cId="669273388" sldId="256"/>
            <ac:spMk id="2" creationId="{6DBE8A03-5EC9-88A1-25D1-5FBF517D941C}"/>
          </ac:spMkLst>
        </pc:spChg>
      </pc:sldChg>
      <pc:sldChg chg="modSp mod">
        <pc:chgData name="Anna Vacalopoulou" userId="4ac8e35b-2282-4c5b-b0ad-61590d43c6ff" providerId="ADAL" clId="{4B307177-A868-413F-A83C-A5DBEEA26248}" dt="2024-12-04T09:44:07.967" v="400"/>
        <pc:sldMkLst>
          <pc:docMk/>
          <pc:sldMk cId="3781391226" sldId="257"/>
        </pc:sldMkLst>
        <pc:spChg chg="mod">
          <ac:chgData name="Anna Vacalopoulou" userId="4ac8e35b-2282-4c5b-b0ad-61590d43c6ff" providerId="ADAL" clId="{4B307177-A868-413F-A83C-A5DBEEA26248}" dt="2024-12-04T09:44:07.967" v="400"/>
          <ac:spMkLst>
            <pc:docMk/>
            <pc:sldMk cId="3781391226" sldId="257"/>
            <ac:spMk id="2" creationId="{552C9F80-CDF9-CA87-13EB-DFE3E52AA000}"/>
          </ac:spMkLst>
        </pc:spChg>
        <pc:spChg chg="mod">
          <ac:chgData name="Anna Vacalopoulou" userId="4ac8e35b-2282-4c5b-b0ad-61590d43c6ff" providerId="ADAL" clId="{4B307177-A868-413F-A83C-A5DBEEA26248}" dt="2024-12-04T09:44:07.967" v="400"/>
          <ac:spMkLst>
            <pc:docMk/>
            <pc:sldMk cId="3781391226" sldId="257"/>
            <ac:spMk id="3" creationId="{6CE3B026-8CC3-88BF-653D-371612A3BED1}"/>
          </ac:spMkLst>
        </pc:spChg>
      </pc:sldChg>
      <pc:sldChg chg="addSp delSp modSp add mod setBg delDesignElem">
        <pc:chgData name="Anna Vacalopoulou" userId="4ac8e35b-2282-4c5b-b0ad-61590d43c6ff" providerId="ADAL" clId="{4B307177-A868-413F-A83C-A5DBEEA26248}" dt="2024-12-04T09:44:07.967" v="400"/>
        <pc:sldMkLst>
          <pc:docMk/>
          <pc:sldMk cId="622080955" sldId="258"/>
        </pc:sldMkLst>
        <pc:spChg chg="mod">
          <ac:chgData name="Anna Vacalopoulou" userId="4ac8e35b-2282-4c5b-b0ad-61590d43c6ff" providerId="ADAL" clId="{4B307177-A868-413F-A83C-A5DBEEA26248}" dt="2024-12-04T08:17:55.240" v="268" actId="26606"/>
          <ac:spMkLst>
            <pc:docMk/>
            <pc:sldMk cId="622080955" sldId="258"/>
            <ac:spMk id="2" creationId="{ED78FD42-3327-6B7B-491E-8B14E6990B47}"/>
          </ac:spMkLst>
        </pc:spChg>
        <pc:spChg chg="del">
          <ac:chgData name="Anna Vacalopoulou" userId="4ac8e35b-2282-4c5b-b0ad-61590d43c6ff" providerId="ADAL" clId="{4B307177-A868-413F-A83C-A5DBEEA26248}" dt="2024-12-04T08:17:18.399" v="257" actId="478"/>
          <ac:spMkLst>
            <pc:docMk/>
            <pc:sldMk cId="622080955" sldId="258"/>
            <ac:spMk id="3" creationId="{53FDC16B-A65B-DEBA-01E7-AFA71E259E27}"/>
          </ac:spMkLst>
        </pc:spChg>
        <pc:spChg chg="add del mod">
          <ac:chgData name="Anna Vacalopoulou" userId="4ac8e35b-2282-4c5b-b0ad-61590d43c6ff" providerId="ADAL" clId="{4B307177-A868-413F-A83C-A5DBEEA26248}" dt="2024-12-04T08:17:22.675" v="258" actId="478"/>
          <ac:spMkLst>
            <pc:docMk/>
            <pc:sldMk cId="622080955" sldId="258"/>
            <ac:spMk id="5" creationId="{CA18E98D-A7E7-35FE-9ED6-62350A5C87C7}"/>
          </ac:spMkLst>
        </pc:spChg>
        <pc:spChg chg="add del">
          <ac:chgData name="Anna Vacalopoulou" userId="4ac8e35b-2282-4c5b-b0ad-61590d43c6ff" providerId="ADAL" clId="{4B307177-A868-413F-A83C-A5DBEEA26248}" dt="2024-12-04T08:17:48.695" v="263" actId="26606"/>
          <ac:spMkLst>
            <pc:docMk/>
            <pc:sldMk cId="622080955" sldId="258"/>
            <ac:spMk id="12" creationId="{D12DDE76-C203-4047-9998-63900085B5E8}"/>
          </ac:spMkLst>
        </pc:spChg>
        <pc:spChg chg="add del">
          <ac:chgData name="Anna Vacalopoulou" userId="4ac8e35b-2282-4c5b-b0ad-61590d43c6ff" providerId="ADAL" clId="{4B307177-A868-413F-A83C-A5DBEEA26248}" dt="2024-12-04T08:17:53.722" v="265" actId="26606"/>
          <ac:spMkLst>
            <pc:docMk/>
            <pc:sldMk cId="622080955" sldId="258"/>
            <ac:spMk id="18" creationId="{47942995-B07F-4636-9A06-C6A104B260A8}"/>
          </ac:spMkLst>
        </pc:spChg>
        <pc:spChg chg="add del">
          <ac:chgData name="Anna Vacalopoulou" userId="4ac8e35b-2282-4c5b-b0ad-61590d43c6ff" providerId="ADAL" clId="{4B307177-A868-413F-A83C-A5DBEEA26248}" dt="2024-12-04T08:17:53.722" v="265" actId="26606"/>
          <ac:spMkLst>
            <pc:docMk/>
            <pc:sldMk cId="622080955" sldId="258"/>
            <ac:spMk id="19" creationId="{B81933D1-5615-42C7-9C0B-4EB7105CCE2D}"/>
          </ac:spMkLst>
        </pc:spChg>
        <pc:spChg chg="add del">
          <ac:chgData name="Anna Vacalopoulou" userId="4ac8e35b-2282-4c5b-b0ad-61590d43c6ff" providerId="ADAL" clId="{4B307177-A868-413F-A83C-A5DBEEA26248}" dt="2024-12-04T08:17:53.722" v="265" actId="26606"/>
          <ac:spMkLst>
            <pc:docMk/>
            <pc:sldMk cId="622080955" sldId="258"/>
            <ac:spMk id="21" creationId="{19C9EAEA-39D0-4B0E-A0EB-51E7B26740B1}"/>
          </ac:spMkLst>
        </pc:spChg>
        <pc:spChg chg="add del">
          <ac:chgData name="Anna Vacalopoulou" userId="4ac8e35b-2282-4c5b-b0ad-61590d43c6ff" providerId="ADAL" clId="{4B307177-A868-413F-A83C-A5DBEEA26248}" dt="2024-12-04T08:17:55.234" v="267" actId="26606"/>
          <ac:spMkLst>
            <pc:docMk/>
            <pc:sldMk cId="622080955" sldId="258"/>
            <ac:spMk id="23" creationId="{D12DDE76-C203-4047-9998-63900085B5E8}"/>
          </ac:spMkLst>
        </pc:spChg>
        <pc:spChg chg="add del">
          <ac:chgData name="Anna Vacalopoulou" userId="4ac8e35b-2282-4c5b-b0ad-61590d43c6ff" providerId="ADAL" clId="{4B307177-A868-413F-A83C-A5DBEEA26248}" dt="2024-12-04T09:44:07.967" v="400"/>
          <ac:spMkLst>
            <pc:docMk/>
            <pc:sldMk cId="622080955" sldId="258"/>
            <ac:spMk id="25" creationId="{D4771268-CB57-404A-9271-370EB28F6090}"/>
          </ac:spMkLst>
        </pc:spChg>
        <pc:grpChg chg="add del">
          <ac:chgData name="Anna Vacalopoulou" userId="4ac8e35b-2282-4c5b-b0ad-61590d43c6ff" providerId="ADAL" clId="{4B307177-A868-413F-A83C-A5DBEEA26248}" dt="2024-12-04T08:17:53.722" v="265" actId="26606"/>
          <ac:grpSpMkLst>
            <pc:docMk/>
            <pc:sldMk cId="622080955" sldId="258"/>
            <ac:grpSpMk id="14" creationId="{032D8612-31EB-44CF-A1D0-14FD4C705424}"/>
          </ac:grpSpMkLst>
        </pc:grpChg>
        <pc:picChg chg="add mod">
          <ac:chgData name="Anna Vacalopoulou" userId="4ac8e35b-2282-4c5b-b0ad-61590d43c6ff" providerId="ADAL" clId="{4B307177-A868-413F-A83C-A5DBEEA26248}" dt="2024-12-04T08:17:55.240" v="268" actId="26606"/>
          <ac:picMkLst>
            <pc:docMk/>
            <pc:sldMk cId="622080955" sldId="258"/>
            <ac:picMk id="7" creationId="{19D4F7D0-034D-AB57-96AA-ED5C9A251EEF}"/>
          </ac:picMkLst>
        </pc:picChg>
      </pc:sldChg>
      <pc:sldChg chg="del">
        <pc:chgData name="Anna Vacalopoulou" userId="4ac8e35b-2282-4c5b-b0ad-61590d43c6ff" providerId="ADAL" clId="{4B307177-A868-413F-A83C-A5DBEEA26248}" dt="2024-12-04T07:54:29.518" v="227" actId="47"/>
        <pc:sldMkLst>
          <pc:docMk/>
          <pc:sldMk cId="1539859736" sldId="258"/>
        </pc:sldMkLst>
      </pc:sldChg>
      <pc:sldChg chg="addSp delSp modSp add del mod ord setBg">
        <pc:chgData name="Anna Vacalopoulou" userId="4ac8e35b-2282-4c5b-b0ad-61590d43c6ff" providerId="ADAL" clId="{4B307177-A868-413F-A83C-A5DBEEA26248}" dt="2024-12-04T08:46:45.514" v="394" actId="47"/>
        <pc:sldMkLst>
          <pc:docMk/>
          <pc:sldMk cId="3124553512" sldId="259"/>
        </pc:sldMkLst>
        <pc:spChg chg="mod">
          <ac:chgData name="Anna Vacalopoulou" userId="4ac8e35b-2282-4c5b-b0ad-61590d43c6ff" providerId="ADAL" clId="{4B307177-A868-413F-A83C-A5DBEEA26248}" dt="2024-12-04T08:23:10.054" v="309" actId="26606"/>
          <ac:spMkLst>
            <pc:docMk/>
            <pc:sldMk cId="3124553512" sldId="259"/>
            <ac:spMk id="2" creationId="{E52A7FA8-8548-64DF-26D8-4F9C6DB76ECE}"/>
          </ac:spMkLst>
        </pc:spChg>
        <pc:spChg chg="del">
          <ac:chgData name="Anna Vacalopoulou" userId="4ac8e35b-2282-4c5b-b0ad-61590d43c6ff" providerId="ADAL" clId="{4B307177-A868-413F-A83C-A5DBEEA26248}" dt="2024-12-04T08:22:49.918" v="300" actId="478"/>
          <ac:spMkLst>
            <pc:docMk/>
            <pc:sldMk cId="3124553512" sldId="259"/>
            <ac:spMk id="3" creationId="{2AEDFEDF-DAB9-EE72-3B74-8B1492100793}"/>
          </ac:spMkLst>
        </pc:spChg>
        <pc:spChg chg="add del mod">
          <ac:chgData name="Anna Vacalopoulou" userId="4ac8e35b-2282-4c5b-b0ad-61590d43c6ff" providerId="ADAL" clId="{4B307177-A868-413F-A83C-A5DBEEA26248}" dt="2024-12-04T08:22:50.797" v="301" actId="478"/>
          <ac:spMkLst>
            <pc:docMk/>
            <pc:sldMk cId="3124553512" sldId="259"/>
            <ac:spMk id="5" creationId="{0ED1B3F5-D833-AB83-23ED-34359093BA3B}"/>
          </ac:spMkLst>
        </pc:spChg>
        <pc:spChg chg="add del">
          <ac:chgData name="Anna Vacalopoulou" userId="4ac8e35b-2282-4c5b-b0ad-61590d43c6ff" providerId="ADAL" clId="{4B307177-A868-413F-A83C-A5DBEEA26248}" dt="2024-12-04T08:23:04.379" v="306" actId="26606"/>
          <ac:spMkLst>
            <pc:docMk/>
            <pc:sldMk cId="3124553512" sldId="259"/>
            <ac:spMk id="12" creationId="{D4771268-CB57-404A-9271-370EB28F6090}"/>
          </ac:spMkLst>
        </pc:spChg>
        <pc:spChg chg="add del">
          <ac:chgData name="Anna Vacalopoulou" userId="4ac8e35b-2282-4c5b-b0ad-61590d43c6ff" providerId="ADAL" clId="{4B307177-A868-413F-A83C-A5DBEEA26248}" dt="2024-12-04T08:23:10.048" v="308" actId="26606"/>
          <ac:spMkLst>
            <pc:docMk/>
            <pc:sldMk cId="3124553512" sldId="259"/>
            <ac:spMk id="14" creationId="{A4AC5506-6312-4701-8D3C-40187889A947}"/>
          </ac:spMkLst>
        </pc:spChg>
        <pc:spChg chg="add">
          <ac:chgData name="Anna Vacalopoulou" userId="4ac8e35b-2282-4c5b-b0ad-61590d43c6ff" providerId="ADAL" clId="{4B307177-A868-413F-A83C-A5DBEEA26248}" dt="2024-12-04T08:23:10.054" v="309" actId="26606"/>
          <ac:spMkLst>
            <pc:docMk/>
            <pc:sldMk cId="3124553512" sldId="259"/>
            <ac:spMk id="16" creationId="{D4771268-CB57-404A-9271-370EB28F6090}"/>
          </ac:spMkLst>
        </pc:spChg>
        <pc:picChg chg="add mod">
          <ac:chgData name="Anna Vacalopoulou" userId="4ac8e35b-2282-4c5b-b0ad-61590d43c6ff" providerId="ADAL" clId="{4B307177-A868-413F-A83C-A5DBEEA26248}" dt="2024-12-04T08:23:24.002" v="311" actId="1076"/>
          <ac:picMkLst>
            <pc:docMk/>
            <pc:sldMk cId="3124553512" sldId="259"/>
            <ac:picMk id="7" creationId="{3E6D4CB6-26C5-4F2C-6F8B-9B1263B76F2D}"/>
          </ac:picMkLst>
        </pc:picChg>
      </pc:sldChg>
      <pc:sldChg chg="del">
        <pc:chgData name="Anna Vacalopoulou" userId="4ac8e35b-2282-4c5b-b0ad-61590d43c6ff" providerId="ADAL" clId="{4B307177-A868-413F-A83C-A5DBEEA26248}" dt="2024-12-04T07:54:29.518" v="227" actId="47"/>
        <pc:sldMkLst>
          <pc:docMk/>
          <pc:sldMk cId="3654608229" sldId="259"/>
        </pc:sldMkLst>
      </pc:sldChg>
      <pc:sldChg chg="new del">
        <pc:chgData name="Anna Vacalopoulou" userId="4ac8e35b-2282-4c5b-b0ad-61590d43c6ff" providerId="ADAL" clId="{4B307177-A868-413F-A83C-A5DBEEA26248}" dt="2024-12-04T08:25:00.480" v="313" actId="680"/>
        <pc:sldMkLst>
          <pc:docMk/>
          <pc:sldMk cId="3412760246" sldId="260"/>
        </pc:sldMkLst>
      </pc:sldChg>
      <pc:sldChg chg="del">
        <pc:chgData name="Anna Vacalopoulou" userId="4ac8e35b-2282-4c5b-b0ad-61590d43c6ff" providerId="ADAL" clId="{4B307177-A868-413F-A83C-A5DBEEA26248}" dt="2024-12-04T07:54:29.518" v="227" actId="47"/>
        <pc:sldMkLst>
          <pc:docMk/>
          <pc:sldMk cId="3469931769" sldId="260"/>
        </pc:sldMkLst>
      </pc:sldChg>
      <pc:sldChg chg="modSp add mod ord">
        <pc:chgData name="Anna Vacalopoulou" userId="4ac8e35b-2282-4c5b-b0ad-61590d43c6ff" providerId="ADAL" clId="{4B307177-A868-413F-A83C-A5DBEEA26248}" dt="2024-12-04T09:44:07.967" v="400"/>
        <pc:sldMkLst>
          <pc:docMk/>
          <pc:sldMk cId="4105140194" sldId="260"/>
        </pc:sldMkLst>
        <pc:spChg chg="mod">
          <ac:chgData name="Anna Vacalopoulou" userId="4ac8e35b-2282-4c5b-b0ad-61590d43c6ff" providerId="ADAL" clId="{4B307177-A868-413F-A83C-A5DBEEA26248}" dt="2024-12-04T09:44:07.967" v="400"/>
          <ac:spMkLst>
            <pc:docMk/>
            <pc:sldMk cId="4105140194" sldId="260"/>
            <ac:spMk id="2" creationId="{2B138B55-6B40-C9BB-0CBC-1139898907C5}"/>
          </ac:spMkLst>
        </pc:spChg>
        <pc:spChg chg="mod">
          <ac:chgData name="Anna Vacalopoulou" userId="4ac8e35b-2282-4c5b-b0ad-61590d43c6ff" providerId="ADAL" clId="{4B307177-A868-413F-A83C-A5DBEEA26248}" dt="2024-12-04T09:44:07.967" v="400"/>
          <ac:spMkLst>
            <pc:docMk/>
            <pc:sldMk cId="4105140194" sldId="260"/>
            <ac:spMk id="3" creationId="{87980859-74E8-8FE7-4221-4C316337F6E6}"/>
          </ac:spMkLst>
        </pc:spChg>
      </pc:sldChg>
      <pc:sldChg chg="addSp delSp modSp add mod setBg addAnim delDesignElem">
        <pc:chgData name="Anna Vacalopoulou" userId="4ac8e35b-2282-4c5b-b0ad-61590d43c6ff" providerId="ADAL" clId="{4B307177-A868-413F-A83C-A5DBEEA26248}" dt="2024-12-04T09:45:13.880" v="401" actId="207"/>
        <pc:sldMkLst>
          <pc:docMk/>
          <pc:sldMk cId="1275126129" sldId="261"/>
        </pc:sldMkLst>
        <pc:spChg chg="mod">
          <ac:chgData name="Anna Vacalopoulou" userId="4ac8e35b-2282-4c5b-b0ad-61590d43c6ff" providerId="ADAL" clId="{4B307177-A868-413F-A83C-A5DBEEA26248}" dt="2024-12-04T09:45:13.880" v="401" actId="207"/>
          <ac:spMkLst>
            <pc:docMk/>
            <pc:sldMk cId="1275126129" sldId="261"/>
            <ac:spMk id="2" creationId="{FF59AF03-5718-1B7C-ACC5-2BC634156509}"/>
          </ac:spMkLst>
        </pc:spChg>
        <pc:spChg chg="del">
          <ac:chgData name="Anna Vacalopoulou" userId="4ac8e35b-2282-4c5b-b0ad-61590d43c6ff" providerId="ADAL" clId="{4B307177-A868-413F-A83C-A5DBEEA26248}" dt="2024-12-04T08:45:50.241" v="378" actId="478"/>
          <ac:spMkLst>
            <pc:docMk/>
            <pc:sldMk cId="1275126129" sldId="261"/>
            <ac:spMk id="3" creationId="{3FF8E6E0-05B7-F6CA-983F-47A31B0D865C}"/>
          </ac:spMkLst>
        </pc:spChg>
        <pc:spChg chg="add del mod">
          <ac:chgData name="Anna Vacalopoulou" userId="4ac8e35b-2282-4c5b-b0ad-61590d43c6ff" providerId="ADAL" clId="{4B307177-A868-413F-A83C-A5DBEEA26248}" dt="2024-12-04T08:45:56.445" v="379" actId="478"/>
          <ac:spMkLst>
            <pc:docMk/>
            <pc:sldMk cId="1275126129" sldId="261"/>
            <ac:spMk id="5" creationId="{892BC3A7-71C0-A326-9592-D3346BCDCFAA}"/>
          </ac:spMkLst>
        </pc:spChg>
        <pc:spChg chg="add del">
          <ac:chgData name="Anna Vacalopoulou" userId="4ac8e35b-2282-4c5b-b0ad-61590d43c6ff" providerId="ADAL" clId="{4B307177-A868-413F-A83C-A5DBEEA26248}" dt="2024-12-04T08:46:11.658" v="383" actId="26606"/>
          <ac:spMkLst>
            <pc:docMk/>
            <pc:sldMk cId="1275126129" sldId="261"/>
            <ac:spMk id="11" creationId="{A4AC5506-6312-4701-8D3C-40187889A947}"/>
          </ac:spMkLst>
        </pc:spChg>
        <pc:spChg chg="add del">
          <ac:chgData name="Anna Vacalopoulou" userId="4ac8e35b-2282-4c5b-b0ad-61590d43c6ff" providerId="ADAL" clId="{4B307177-A868-413F-A83C-A5DBEEA26248}" dt="2024-12-04T08:46:13.323" v="385" actId="26606"/>
          <ac:spMkLst>
            <pc:docMk/>
            <pc:sldMk cId="1275126129" sldId="261"/>
            <ac:spMk id="13" creationId="{F7F3A0AA-35E5-4085-942B-737839030604}"/>
          </ac:spMkLst>
        </pc:spChg>
        <pc:spChg chg="add del">
          <ac:chgData name="Anna Vacalopoulou" userId="4ac8e35b-2282-4c5b-b0ad-61590d43c6ff" providerId="ADAL" clId="{4B307177-A868-413F-A83C-A5DBEEA26248}" dt="2024-12-04T08:46:13.323" v="385" actId="26606"/>
          <ac:spMkLst>
            <pc:docMk/>
            <pc:sldMk cId="1275126129" sldId="261"/>
            <ac:spMk id="14" creationId="{F0A604E4-7307-451C-93BE-F1F7E1BF3BF8}"/>
          </ac:spMkLst>
        </pc:spChg>
        <pc:spChg chg="add del">
          <ac:chgData name="Anna Vacalopoulou" userId="4ac8e35b-2282-4c5b-b0ad-61590d43c6ff" providerId="ADAL" clId="{4B307177-A868-413F-A83C-A5DBEEA26248}" dt="2024-12-04T08:46:13.323" v="385" actId="26606"/>
          <ac:spMkLst>
            <pc:docMk/>
            <pc:sldMk cId="1275126129" sldId="261"/>
            <ac:spMk id="15" creationId="{402F5C38-C747-4173-ABBF-656E39E82130}"/>
          </ac:spMkLst>
        </pc:spChg>
        <pc:spChg chg="add del">
          <ac:chgData name="Anna Vacalopoulou" userId="4ac8e35b-2282-4c5b-b0ad-61590d43c6ff" providerId="ADAL" clId="{4B307177-A868-413F-A83C-A5DBEEA26248}" dt="2024-12-04T08:46:13.323" v="385" actId="26606"/>
          <ac:spMkLst>
            <pc:docMk/>
            <pc:sldMk cId="1275126129" sldId="261"/>
            <ac:spMk id="17" creationId="{E37EECFC-A684-4391-AE85-4CDAF5565F61}"/>
          </ac:spMkLst>
        </pc:spChg>
        <pc:spChg chg="add del">
          <ac:chgData name="Anna Vacalopoulou" userId="4ac8e35b-2282-4c5b-b0ad-61590d43c6ff" providerId="ADAL" clId="{4B307177-A868-413F-A83C-A5DBEEA26248}" dt="2024-12-04T08:46:23.227" v="387" actId="26606"/>
          <ac:spMkLst>
            <pc:docMk/>
            <pc:sldMk cId="1275126129" sldId="261"/>
            <ac:spMk id="19" creationId="{5F637E18-EF26-4327-9077-7FFC67B98B96}"/>
          </ac:spMkLst>
        </pc:spChg>
        <pc:spChg chg="add del">
          <ac:chgData name="Anna Vacalopoulou" userId="4ac8e35b-2282-4c5b-b0ad-61590d43c6ff" providerId="ADAL" clId="{4B307177-A868-413F-A83C-A5DBEEA26248}" dt="2024-12-04T08:46:23.227" v="387" actId="26606"/>
          <ac:spMkLst>
            <pc:docMk/>
            <pc:sldMk cId="1275126129" sldId="261"/>
            <ac:spMk id="20" creationId="{3EED6667-6BE8-A2AB-422A-5A1D89727E35}"/>
          </ac:spMkLst>
        </pc:spChg>
        <pc:spChg chg="add del">
          <ac:chgData name="Anna Vacalopoulou" userId="4ac8e35b-2282-4c5b-b0ad-61590d43c6ff" providerId="ADAL" clId="{4B307177-A868-413F-A83C-A5DBEEA26248}" dt="2024-12-04T08:46:25.362" v="389" actId="26606"/>
          <ac:spMkLst>
            <pc:docMk/>
            <pc:sldMk cId="1275126129" sldId="261"/>
            <ac:spMk id="22" creationId="{6753252F-4873-4F63-801D-CC719279A7D5}"/>
          </ac:spMkLst>
        </pc:spChg>
        <pc:spChg chg="add del">
          <ac:chgData name="Anna Vacalopoulou" userId="4ac8e35b-2282-4c5b-b0ad-61590d43c6ff" providerId="ADAL" clId="{4B307177-A868-413F-A83C-A5DBEEA26248}" dt="2024-12-04T08:46:25.362" v="389" actId="26606"/>
          <ac:spMkLst>
            <pc:docMk/>
            <pc:sldMk cId="1275126129" sldId="261"/>
            <ac:spMk id="23" creationId="{047C8CCB-F95D-4249-92DD-651249D3535A}"/>
          </ac:spMkLst>
        </pc:spChg>
        <pc:spChg chg="add del">
          <ac:chgData name="Anna Vacalopoulou" userId="4ac8e35b-2282-4c5b-b0ad-61590d43c6ff" providerId="ADAL" clId="{4B307177-A868-413F-A83C-A5DBEEA26248}" dt="2024-12-04T08:46:29.923" v="391" actId="26606"/>
          <ac:spMkLst>
            <pc:docMk/>
            <pc:sldMk cId="1275126129" sldId="261"/>
            <ac:spMk id="25" creationId="{3B47FC9C-2ED3-4100-A4EF-E8CDFEE106C9}"/>
          </ac:spMkLst>
        </pc:spChg>
        <pc:spChg chg="add del">
          <ac:chgData name="Anna Vacalopoulou" userId="4ac8e35b-2282-4c5b-b0ad-61590d43c6ff" providerId="ADAL" clId="{4B307177-A868-413F-A83C-A5DBEEA26248}" dt="2024-12-04T09:44:07.967" v="400"/>
          <ac:spMkLst>
            <pc:docMk/>
            <pc:sldMk cId="1275126129" sldId="261"/>
            <ac:spMk id="27" creationId="{F8446B12-7391-4711-8B31-112A0B896C76}"/>
          </ac:spMkLst>
        </pc:spChg>
        <pc:grpChg chg="add del">
          <ac:chgData name="Anna Vacalopoulou" userId="4ac8e35b-2282-4c5b-b0ad-61590d43c6ff" providerId="ADAL" clId="{4B307177-A868-413F-A83C-A5DBEEA26248}" dt="2024-12-04T09:44:07.967" v="400"/>
          <ac:grpSpMkLst>
            <pc:docMk/>
            <pc:sldMk cId="1275126129" sldId="261"/>
            <ac:grpSpMk id="28" creationId="{AC0B7807-0C83-4963-821A-69B172722E49}"/>
          </ac:grpSpMkLst>
        </pc:grpChg>
        <pc:picChg chg="add mod">
          <ac:chgData name="Anna Vacalopoulou" userId="4ac8e35b-2282-4c5b-b0ad-61590d43c6ff" providerId="ADAL" clId="{4B307177-A868-413F-A83C-A5DBEEA26248}" dt="2024-12-04T08:46:29.950" v="392" actId="26606"/>
          <ac:picMkLst>
            <pc:docMk/>
            <pc:sldMk cId="1275126129" sldId="261"/>
            <ac:picMk id="6" creationId="{E35FEE37-2A3D-F75C-E8AE-18BF667B89E3}"/>
          </ac:picMkLst>
        </pc:picChg>
      </pc:sldChg>
      <pc:sldChg chg="del">
        <pc:chgData name="Anna Vacalopoulou" userId="4ac8e35b-2282-4c5b-b0ad-61590d43c6ff" providerId="ADAL" clId="{4B307177-A868-413F-A83C-A5DBEEA26248}" dt="2024-12-04T07:54:29.518" v="227" actId="47"/>
        <pc:sldMkLst>
          <pc:docMk/>
          <pc:sldMk cId="3146337757" sldId="261"/>
        </pc:sldMkLst>
      </pc:sldChg>
      <pc:sldChg chg="addSp delSp modSp add mod ord setBg">
        <pc:chgData name="Anna Vacalopoulou" userId="4ac8e35b-2282-4c5b-b0ad-61590d43c6ff" providerId="ADAL" clId="{4B307177-A868-413F-A83C-A5DBEEA26248}" dt="2024-12-04T09:52:47.632" v="424" actId="27614"/>
        <pc:sldMkLst>
          <pc:docMk/>
          <pc:sldMk cId="977844935" sldId="262"/>
        </pc:sldMkLst>
        <pc:spChg chg="mod">
          <ac:chgData name="Anna Vacalopoulou" userId="4ac8e35b-2282-4c5b-b0ad-61590d43c6ff" providerId="ADAL" clId="{4B307177-A868-413F-A83C-A5DBEEA26248}" dt="2024-12-04T09:52:14.486" v="419" actId="20577"/>
          <ac:spMkLst>
            <pc:docMk/>
            <pc:sldMk cId="977844935" sldId="262"/>
            <ac:spMk id="2" creationId="{3FFCEA9F-9BFB-7127-8868-8586CA699A2C}"/>
          </ac:spMkLst>
        </pc:spChg>
        <pc:picChg chg="add mod">
          <ac:chgData name="Anna Vacalopoulou" userId="4ac8e35b-2282-4c5b-b0ad-61590d43c6ff" providerId="ADAL" clId="{4B307177-A868-413F-A83C-A5DBEEA26248}" dt="2024-12-04T09:52:47.632" v="424" actId="27614"/>
          <ac:picMkLst>
            <pc:docMk/>
            <pc:sldMk cId="977844935" sldId="262"/>
            <ac:picMk id="4" creationId="{4EBFBAE2-FBCE-B99B-BBDC-B9B4D7E78699}"/>
          </ac:picMkLst>
        </pc:picChg>
        <pc:picChg chg="del">
          <ac:chgData name="Anna Vacalopoulou" userId="4ac8e35b-2282-4c5b-b0ad-61590d43c6ff" providerId="ADAL" clId="{4B307177-A868-413F-A83C-A5DBEEA26248}" dt="2024-12-04T09:52:30.293" v="420" actId="478"/>
          <ac:picMkLst>
            <pc:docMk/>
            <pc:sldMk cId="977844935" sldId="262"/>
            <ac:picMk id="7" creationId="{26B98684-1C32-070E-4278-C7CD1C6A7BD9}"/>
          </ac:picMkLst>
        </pc:picChg>
      </pc:sldChg>
      <pc:sldChg chg="modSp add mod">
        <pc:chgData name="Anna Vacalopoulou" userId="4ac8e35b-2282-4c5b-b0ad-61590d43c6ff" providerId="ADAL" clId="{4B307177-A868-413F-A83C-A5DBEEA26248}" dt="2024-12-04T09:54:46.163" v="452" actId="115"/>
        <pc:sldMkLst>
          <pc:docMk/>
          <pc:sldMk cId="320251228" sldId="263"/>
        </pc:sldMkLst>
        <pc:spChg chg="mod">
          <ac:chgData name="Anna Vacalopoulou" userId="4ac8e35b-2282-4c5b-b0ad-61590d43c6ff" providerId="ADAL" clId="{4B307177-A868-413F-A83C-A5DBEEA26248}" dt="2024-12-04T09:54:46.163" v="452" actId="115"/>
          <ac:spMkLst>
            <pc:docMk/>
            <pc:sldMk cId="320251228" sldId="263"/>
            <ac:spMk id="3" creationId="{731C1C59-A4E2-6F53-F63D-E86F2A1C8A2C}"/>
          </ac:spMkLst>
        </pc:spChg>
      </pc:sldChg>
      <pc:sldChg chg="add del">
        <pc:chgData name="Anna Vacalopoulou" userId="4ac8e35b-2282-4c5b-b0ad-61590d43c6ff" providerId="ADAL" clId="{4B307177-A868-413F-A83C-A5DBEEA26248}" dt="2024-12-04T09:53:05.666" v="426" actId="2696"/>
        <pc:sldMkLst>
          <pc:docMk/>
          <pc:sldMk cId="1024563832" sldId="263"/>
        </pc:sldMkLst>
      </pc:sldChg>
      <pc:sldChg chg="modSp add mod">
        <pc:chgData name="Anna Vacalopoulou" userId="4ac8e35b-2282-4c5b-b0ad-61590d43c6ff" providerId="ADAL" clId="{4B307177-A868-413F-A83C-A5DBEEA26248}" dt="2024-12-04T10:01:18.702" v="762" actId="20577"/>
        <pc:sldMkLst>
          <pc:docMk/>
          <pc:sldMk cId="144734235" sldId="264"/>
        </pc:sldMkLst>
        <pc:spChg chg="mod">
          <ac:chgData name="Anna Vacalopoulou" userId="4ac8e35b-2282-4c5b-b0ad-61590d43c6ff" providerId="ADAL" clId="{4B307177-A868-413F-A83C-A5DBEEA26248}" dt="2024-12-04T09:59:32.334" v="520" actId="20577"/>
          <ac:spMkLst>
            <pc:docMk/>
            <pc:sldMk cId="144734235" sldId="264"/>
            <ac:spMk id="2" creationId="{DAC88C7C-8F71-5886-E295-CDB58A8C5A95}"/>
          </ac:spMkLst>
        </pc:spChg>
        <pc:spChg chg="mod">
          <ac:chgData name="Anna Vacalopoulou" userId="4ac8e35b-2282-4c5b-b0ad-61590d43c6ff" providerId="ADAL" clId="{4B307177-A868-413F-A83C-A5DBEEA26248}" dt="2024-12-04T10:01:18.702" v="762" actId="20577"/>
          <ac:spMkLst>
            <pc:docMk/>
            <pc:sldMk cId="144734235" sldId="264"/>
            <ac:spMk id="3" creationId="{F556EF01-CAB0-2AE1-CEBB-BCDEBCEA30BB}"/>
          </ac:spMkLst>
        </pc:spChg>
      </pc:sldChg>
      <pc:sldChg chg="add del setBg">
        <pc:chgData name="Anna Vacalopoulou" userId="4ac8e35b-2282-4c5b-b0ad-61590d43c6ff" providerId="ADAL" clId="{4B307177-A868-413F-A83C-A5DBEEA26248}" dt="2024-12-04T09:57:45.135" v="454" actId="47"/>
        <pc:sldMkLst>
          <pc:docMk/>
          <pc:sldMk cId="326145682" sldId="264"/>
        </pc:sldMkLst>
      </pc:sldChg>
      <pc:sldChg chg="modSp add mod">
        <pc:chgData name="Anna Vacalopoulou" userId="4ac8e35b-2282-4c5b-b0ad-61590d43c6ff" providerId="ADAL" clId="{4B307177-A868-413F-A83C-A5DBEEA26248}" dt="2024-12-04T10:16:58.920" v="839" actId="20577"/>
        <pc:sldMkLst>
          <pc:docMk/>
          <pc:sldMk cId="3079249182" sldId="265"/>
        </pc:sldMkLst>
        <pc:spChg chg="mod">
          <ac:chgData name="Anna Vacalopoulou" userId="4ac8e35b-2282-4c5b-b0ad-61590d43c6ff" providerId="ADAL" clId="{4B307177-A868-413F-A83C-A5DBEEA26248}" dt="2024-12-04T10:14:47.357" v="787" actId="20577"/>
          <ac:spMkLst>
            <pc:docMk/>
            <pc:sldMk cId="3079249182" sldId="265"/>
            <ac:spMk id="2" creationId="{26372429-58E6-F73E-0FA7-3ABFEADC53E8}"/>
          </ac:spMkLst>
        </pc:spChg>
        <pc:spChg chg="mod">
          <ac:chgData name="Anna Vacalopoulou" userId="4ac8e35b-2282-4c5b-b0ad-61590d43c6ff" providerId="ADAL" clId="{4B307177-A868-413F-A83C-A5DBEEA26248}" dt="2024-12-04T10:16:58.920" v="839" actId="20577"/>
          <ac:spMkLst>
            <pc:docMk/>
            <pc:sldMk cId="3079249182" sldId="265"/>
            <ac:spMk id="3" creationId="{93CE9E98-D4D9-3C2C-39B1-E7585F6E5AC3}"/>
          </ac:spMkLst>
        </pc:spChg>
      </pc:sldChg>
      <pc:sldMasterChg chg="modSldLayout">
        <pc:chgData name="Anna Vacalopoulou" userId="4ac8e35b-2282-4c5b-b0ad-61590d43c6ff" providerId="ADAL" clId="{4B307177-A868-413F-A83C-A5DBEEA26248}" dt="2024-12-04T09:44:07.967" v="400"/>
        <pc:sldMasterMkLst>
          <pc:docMk/>
          <pc:sldMasterMk cId="2790187815" sldId="2147483660"/>
        </pc:sldMasterMkLst>
        <pc:sldLayoutChg chg="addSp">
          <pc:chgData name="Anna Vacalopoulou" userId="4ac8e35b-2282-4c5b-b0ad-61590d43c6ff" providerId="ADAL" clId="{4B307177-A868-413F-A83C-A5DBEEA26248}" dt="2024-12-04T09:44:07.967" v="400"/>
          <pc:sldLayoutMkLst>
            <pc:docMk/>
            <pc:sldMasterMk cId="2790187815" sldId="2147483660"/>
            <pc:sldLayoutMk cId="3713186203" sldId="2147483661"/>
          </pc:sldLayoutMkLst>
          <pc:picChg chg="add">
            <ac:chgData name="Anna Vacalopoulou" userId="4ac8e35b-2282-4c5b-b0ad-61590d43c6ff" providerId="ADAL" clId="{4B307177-A868-413F-A83C-A5DBEEA26248}" dt="2024-12-04T09:44:07.967" v="400"/>
            <ac:picMkLst>
              <pc:docMk/>
              <pc:sldMasterMk cId="2790187815" sldId="2147483660"/>
              <pc:sldLayoutMk cId="3713186203" sldId="2147483661"/>
              <ac:picMk id="7" creationId="{0F8AB910-6669-5C3F-0740-D40FDDA8FD80}"/>
            </ac:picMkLst>
          </pc:picChg>
          <pc:picChg chg="add">
            <ac:chgData name="Anna Vacalopoulou" userId="4ac8e35b-2282-4c5b-b0ad-61590d43c6ff" providerId="ADAL" clId="{4B307177-A868-413F-A83C-A5DBEEA26248}" dt="2024-12-04T09:44:07.967" v="400"/>
            <ac:picMkLst>
              <pc:docMk/>
              <pc:sldMasterMk cId="2790187815" sldId="2147483660"/>
              <pc:sldLayoutMk cId="3713186203" sldId="2147483661"/>
              <ac:picMk id="8" creationId="{8D631347-5804-0978-F269-342F6F0F45CE}"/>
            </ac:picMkLst>
          </pc:picChg>
        </pc:sldLayoutChg>
        <pc:sldLayoutChg chg="addSp">
          <pc:chgData name="Anna Vacalopoulou" userId="4ac8e35b-2282-4c5b-b0ad-61590d43c6ff" providerId="ADAL" clId="{4B307177-A868-413F-A83C-A5DBEEA26248}" dt="2024-12-04T09:44:07.967" v="400"/>
          <pc:sldLayoutMkLst>
            <pc:docMk/>
            <pc:sldMasterMk cId="2790187815" sldId="2147483660"/>
            <pc:sldLayoutMk cId="1047134177" sldId="2147483662"/>
          </pc:sldLayoutMkLst>
          <pc:picChg chg="add">
            <ac:chgData name="Anna Vacalopoulou" userId="4ac8e35b-2282-4c5b-b0ad-61590d43c6ff" providerId="ADAL" clId="{4B307177-A868-413F-A83C-A5DBEEA26248}" dt="2024-12-04T09:44:07.967" v="400"/>
            <ac:picMkLst>
              <pc:docMk/>
              <pc:sldMasterMk cId="2790187815" sldId="2147483660"/>
              <pc:sldLayoutMk cId="1047134177" sldId="2147483662"/>
              <ac:picMk id="7" creationId="{5D75012B-02AB-37C3-6DB5-DB8D90863031}"/>
            </ac:picMkLst>
          </pc:picChg>
          <pc:picChg chg="add">
            <ac:chgData name="Anna Vacalopoulou" userId="4ac8e35b-2282-4c5b-b0ad-61590d43c6ff" providerId="ADAL" clId="{4B307177-A868-413F-A83C-A5DBEEA26248}" dt="2024-12-04T09:44:07.967" v="400"/>
            <ac:picMkLst>
              <pc:docMk/>
              <pc:sldMasterMk cId="2790187815" sldId="2147483660"/>
              <pc:sldLayoutMk cId="1047134177" sldId="2147483662"/>
              <ac:picMk id="8" creationId="{1EC48736-FB46-EA8E-1BCD-6930E15D5594}"/>
            </ac:picMkLst>
          </pc:picChg>
        </pc:sldLayoutChg>
      </pc:sldMaster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Εικόνα 6" descr="Εικόνα που περιέχει γραφικά, γραφιστική, σχεδίαση, γραμματοσειρά&#10;&#10;Περιγραφή που δημιουργήθηκε αυτόματα">
            <a:extLst>
              <a:ext uri="{FF2B5EF4-FFF2-40B4-BE49-F238E27FC236}">
                <a16:creationId xmlns:a16="http://schemas.microsoft.com/office/drawing/2014/main" id="{0F8AB910-6669-5C3F-0740-D40FDDA8FD8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35637"/>
            <a:ext cx="2028096" cy="969623"/>
          </a:xfrm>
          <a:prstGeom prst="rect">
            <a:avLst/>
          </a:prstGeom>
        </p:spPr>
      </p:pic>
      <p:pic>
        <p:nvPicPr>
          <p:cNvPr id="8" name="Picture 1973927058" descr="Εικόνα που περιέχει γραμματοσειρά, Μπελ ηλεκτρίκ, κείμενο, μπλε&#10;&#10;Περιγραφή που δημιουργήθηκε αυτόματα">
            <a:extLst>
              <a:ext uri="{FF2B5EF4-FFF2-40B4-BE49-F238E27FC236}">
                <a16:creationId xmlns:a16="http://schemas.microsoft.com/office/drawing/2014/main" id="{8D631347-5804-0978-F269-342F6F0F45CE}"/>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006352" y="6108297"/>
            <a:ext cx="2496820" cy="523240"/>
          </a:xfrm>
          <a:prstGeom prst="rect">
            <a:avLst/>
          </a:prstGeom>
        </p:spPr>
      </p:pic>
    </p:spTree>
    <p:extLst>
      <p:ext uri="{BB962C8B-B14F-4D97-AF65-F5344CB8AC3E}">
        <p14:creationId xmlns:p14="http://schemas.microsoft.com/office/powerpoint/2010/main" val="3713186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4D8A2A2-F31A-4FDF-AFA5-C14F60FB62BC}" type="datetimeFigureOut">
              <a:rPr lang="el-GR" smtClean="0"/>
              <a:t>4/12/2024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9888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4D8A2A2-F31A-4FDF-AFA5-C14F60FB62BC}" type="datetimeFigureOut">
              <a:rPr lang="el-GR" smtClean="0"/>
              <a:t>4/12/2024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12949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12/4/2024</a:t>
            </a:fld>
            <a:endParaRPr lang="en-US" dirty="0"/>
          </a:p>
        </p:txBody>
      </p:sp>
      <p:sp>
        <p:nvSpPr>
          <p:cNvPr id="5" name="Footer Placeholder 4"/>
          <p:cNvSpPr>
            <a:spLocks noGrp="1"/>
          </p:cNvSpPr>
          <p:nvPr>
            <p:ph type="ftr" sz="quarter" idx="11"/>
          </p:nvPr>
        </p:nvSpPr>
        <p:spPr/>
        <p:txBody>
          <a:bodyPr/>
          <a:lstStyle/>
          <a:p>
            <a:r>
              <a:rPr lang="en-US"/>
              <a:t>Co-funded by the European Union. Contract Number: 101087451.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l-GR"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pic>
        <p:nvPicPr>
          <p:cNvPr id="7" name="Εικόνα 6" descr="Εικόνα που περιέχει γραφικά, γραφιστική, σχεδίαση, γραμματοσειρά&#10;&#10;Περιγραφή που δημιουργήθηκε αυτόματα">
            <a:extLst>
              <a:ext uri="{FF2B5EF4-FFF2-40B4-BE49-F238E27FC236}">
                <a16:creationId xmlns:a16="http://schemas.microsoft.com/office/drawing/2014/main" id="{5D75012B-02AB-37C3-6DB5-DB8D9086303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8200" y="5735637"/>
            <a:ext cx="2028096" cy="969623"/>
          </a:xfrm>
          <a:prstGeom prst="rect">
            <a:avLst/>
          </a:prstGeom>
        </p:spPr>
      </p:pic>
      <p:pic>
        <p:nvPicPr>
          <p:cNvPr id="8" name="Picture 1973927058" descr="Εικόνα που περιέχει γραμματοσειρά, Μπελ ηλεκτρίκ, κείμενο, μπλε&#10;&#10;Περιγραφή που δημιουργήθηκε αυτόματα">
            <a:extLst>
              <a:ext uri="{FF2B5EF4-FFF2-40B4-BE49-F238E27FC236}">
                <a16:creationId xmlns:a16="http://schemas.microsoft.com/office/drawing/2014/main" id="{1EC48736-FB46-EA8E-1BCD-6930E15D559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226159" y="6006391"/>
            <a:ext cx="2496820" cy="523240"/>
          </a:xfrm>
          <a:prstGeom prst="rect">
            <a:avLst/>
          </a:prstGeom>
        </p:spPr>
      </p:pic>
    </p:spTree>
    <p:extLst>
      <p:ext uri="{BB962C8B-B14F-4D97-AF65-F5344CB8AC3E}">
        <p14:creationId xmlns:p14="http://schemas.microsoft.com/office/powerpoint/2010/main" val="10471341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64D8A2A2-F31A-4FDF-AFA5-C14F60FB62BC}" type="datetimeFigureOut">
              <a:rPr lang="el-GR" smtClean="0"/>
              <a:t>4/12/2024</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033788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64D8A2A2-F31A-4FDF-AFA5-C14F60FB62BC}" type="datetimeFigureOut">
              <a:rPr lang="el-GR" smtClean="0"/>
              <a:t>4/12/2024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788418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64D8A2A2-F31A-4FDF-AFA5-C14F60FB62BC}" type="datetimeFigureOut">
              <a:rPr lang="el-GR" smtClean="0"/>
              <a:t>4/12/2024</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3771555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4D8A2A2-F31A-4FDF-AFA5-C14F60FB62BC}" type="datetimeFigureOut">
              <a:rPr lang="el-GR" smtClean="0"/>
              <a:t>4/12/2024</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7497410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8A2A2-F31A-4FDF-AFA5-C14F60FB62BC}" type="datetimeFigureOut">
              <a:rPr lang="el-GR" smtClean="0"/>
              <a:t>4/12/2024</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800026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4D8A2A2-F31A-4FDF-AFA5-C14F60FB62BC}" type="datetimeFigureOut">
              <a:rPr lang="el-GR" smtClean="0"/>
              <a:t>4/12/2024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2637796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64D8A2A2-F31A-4FDF-AFA5-C14F60FB62BC}" type="datetimeFigureOut">
              <a:rPr lang="el-GR" smtClean="0"/>
              <a:t>4/12/2024</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148075F6-FE34-4DA2-9317-C9F6C43E472A}" type="slidenum">
              <a:rPr lang="el-GR" smtClean="0"/>
              <a:t>‹#›</a:t>
            </a:fld>
            <a:endParaRPr lang="el-GR"/>
          </a:p>
        </p:txBody>
      </p:sp>
    </p:spTree>
    <p:extLst>
      <p:ext uri="{BB962C8B-B14F-4D97-AF65-F5344CB8AC3E}">
        <p14:creationId xmlns:p14="http://schemas.microsoft.com/office/powerpoint/2010/main" val="113540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64D8A2A2-F31A-4FDF-AFA5-C14F60FB62BC}" type="datetimeFigureOut">
              <a:rPr lang="el-GR" smtClean="0"/>
              <a:t>4/12/2024</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l-G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148075F6-FE34-4DA2-9317-C9F6C43E472A}" type="slidenum">
              <a:rPr lang="el-GR" smtClean="0"/>
              <a:t>‹#›</a:t>
            </a:fld>
            <a:endParaRPr lang="el-GR"/>
          </a:p>
        </p:txBody>
      </p:sp>
    </p:spTree>
    <p:extLst>
      <p:ext uri="{BB962C8B-B14F-4D97-AF65-F5344CB8AC3E}">
        <p14:creationId xmlns:p14="http://schemas.microsoft.com/office/powerpoint/2010/main" val="279018781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BE8A03-5EC9-88A1-25D1-5FBF517D941C}"/>
              </a:ext>
            </a:extLst>
          </p:cNvPr>
          <p:cNvSpPr>
            <a:spLocks noGrp="1"/>
          </p:cNvSpPr>
          <p:nvPr>
            <p:ph type="ctrTitle"/>
          </p:nvPr>
        </p:nvSpPr>
        <p:spPr/>
        <p:txBody>
          <a:bodyPr>
            <a:normAutofit fontScale="90000"/>
          </a:bodyPr>
          <a:lstStyle/>
          <a:p>
            <a:r>
              <a:rPr lang="en-US" dirty="0">
                <a:latin typeface="Cavolini" panose="03000502040302020204" pitchFamily="66" charset="0"/>
                <a:cs typeface="Cavolini" panose="03000502040302020204" pitchFamily="66" charset="0"/>
              </a:rPr>
              <a:t>Lesson 2:</a:t>
            </a:r>
            <a:br>
              <a:rPr lang="en-US" dirty="0">
                <a:latin typeface="Cavolini" panose="03000502040302020204" pitchFamily="66" charset="0"/>
                <a:cs typeface="Cavolini" panose="03000502040302020204" pitchFamily="66" charset="0"/>
              </a:rPr>
            </a:br>
            <a:r>
              <a:rPr lang="en-US" dirty="0">
                <a:latin typeface="Cavolini" panose="03000502040302020204" pitchFamily="66" charset="0"/>
                <a:cs typeface="Cavolini" panose="03000502040302020204" pitchFamily="66" charset="0"/>
              </a:rPr>
              <a:t>Generative AI and Prompt Crafting</a:t>
            </a:r>
            <a:endParaRPr lang="el-GR" dirty="0">
              <a:latin typeface="Cavolini" panose="03000502040302020204" pitchFamily="66" charset="0"/>
              <a:cs typeface="Cavolini" panose="03000502040302020204" pitchFamily="66" charset="0"/>
            </a:endParaRPr>
          </a:p>
        </p:txBody>
      </p:sp>
    </p:spTree>
    <p:extLst>
      <p:ext uri="{BB962C8B-B14F-4D97-AF65-F5344CB8AC3E}">
        <p14:creationId xmlns:p14="http://schemas.microsoft.com/office/powerpoint/2010/main" val="669273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2C9F80-CDF9-CA87-13EB-DFE3E52AA000}"/>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Brainstorming</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6CE3B026-8CC3-88BF-653D-371612A3BED1}"/>
              </a:ext>
            </a:extLst>
          </p:cNvPr>
          <p:cNvSpPr>
            <a:spLocks noGrp="1"/>
          </p:cNvSpPr>
          <p:nvPr>
            <p:ph idx="1"/>
          </p:nvPr>
        </p:nvSpPr>
        <p:spPr/>
        <p:txBody>
          <a:bodyPr/>
          <a:lstStyle/>
          <a:p>
            <a:r>
              <a:rPr lang="en-US" dirty="0">
                <a:latin typeface="Aptos Light" panose="020B0004020202020204" pitchFamily="34" charset="0"/>
                <a:ea typeface="Open Sans" panose="020B0606030504020204" pitchFamily="34" charset="0"/>
                <a:cs typeface="Open Sans" panose="020B0606030504020204" pitchFamily="34" charset="0"/>
              </a:rPr>
              <a:t>Are you familiar with generative AI tools like ChatGPT? Have you used any? How?</a:t>
            </a:r>
          </a:p>
          <a:p>
            <a:r>
              <a:rPr lang="en-US" dirty="0">
                <a:latin typeface="Aptos Light" panose="020B0004020202020204" pitchFamily="34" charset="0"/>
                <a:ea typeface="Open Sans" panose="020B0606030504020204" pitchFamily="34" charset="0"/>
                <a:cs typeface="Open Sans" panose="020B0606030504020204" pitchFamily="34" charset="0"/>
              </a:rPr>
              <a:t>How do you think that AI tools learn information?</a:t>
            </a: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8139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024FED3-9CDC-B44F-23CA-B286F098283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ED78FD42-3327-6B7B-491E-8B14E6990B47}"/>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What Is Generative AI?</a:t>
            </a:r>
          </a:p>
        </p:txBody>
      </p:sp>
      <p:pic>
        <p:nvPicPr>
          <p:cNvPr id="7" name="Εικόνα 6" descr="Εικόνα που περιέχει κείμενο, στιγμιότυπο οθόνης, κύκλος, διάγραμμα&#10;&#10;Περιγραφή που δημιουργήθηκε αυτόματα">
            <a:extLst>
              <a:ext uri="{FF2B5EF4-FFF2-40B4-BE49-F238E27FC236}">
                <a16:creationId xmlns:a16="http://schemas.microsoft.com/office/drawing/2014/main" id="{19D4F7D0-034D-AB57-96AA-ED5C9A251E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77316" y="944404"/>
            <a:ext cx="6780700" cy="4966863"/>
          </a:xfrm>
          <a:prstGeom prst="rect">
            <a:avLst/>
          </a:prstGeom>
        </p:spPr>
      </p:pic>
    </p:spTree>
    <p:extLst>
      <p:ext uri="{BB962C8B-B14F-4D97-AF65-F5344CB8AC3E}">
        <p14:creationId xmlns:p14="http://schemas.microsoft.com/office/powerpoint/2010/main" val="622080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39D2C-CBE1-4927-7F04-46B57BF28042}"/>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B138B55-6B40-C9BB-0CBC-1139898907C5}"/>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Key Concepts</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87980859-74E8-8FE7-4221-4C316337F6E6}"/>
              </a:ext>
            </a:extLst>
          </p:cNvPr>
          <p:cNvSpPr>
            <a:spLocks noGrp="1"/>
          </p:cNvSpPr>
          <p:nvPr>
            <p:ph idx="1"/>
          </p:nvPr>
        </p:nvSpPr>
        <p:spPr/>
        <p:txBody>
          <a:bodyPr>
            <a:normAutofit/>
          </a:bodyPr>
          <a:lstStyle/>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AI</a:t>
            </a:r>
            <a:r>
              <a:rPr lang="en-US" sz="2800" dirty="0">
                <a:latin typeface="Aptos Light" panose="020B0004020202020204" pitchFamily="34" charset="0"/>
                <a:ea typeface="Open Sans" panose="020B0606030504020204" pitchFamily="34" charset="0"/>
                <a:cs typeface="Open Sans" panose="020B0606030504020204" pitchFamily="34" charset="0"/>
              </a:rPr>
              <a:t>: Computers perform tasks that typically require </a:t>
            </a:r>
            <a:r>
              <a:rPr lang="en-US" sz="2800" u="sng" dirty="0">
                <a:latin typeface="Aptos Light" panose="020B0004020202020204" pitchFamily="34" charset="0"/>
                <a:ea typeface="Open Sans" panose="020B0606030504020204" pitchFamily="34" charset="0"/>
                <a:cs typeface="Open Sans" panose="020B0606030504020204" pitchFamily="34" charset="0"/>
              </a:rPr>
              <a:t>human intelligence</a:t>
            </a:r>
            <a:r>
              <a:rPr lang="en-US" sz="2800" dirty="0">
                <a:latin typeface="Aptos Light" panose="020B0004020202020204" pitchFamily="34" charset="0"/>
                <a:ea typeface="Open Sans" panose="020B0606030504020204" pitchFamily="34" charset="0"/>
                <a:cs typeface="Open Sans" panose="020B0606030504020204" pitchFamily="34" charset="0"/>
              </a:rPr>
              <a:t>, e.g., understanding language, recognizing images.</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Generative AI</a:t>
            </a:r>
            <a:r>
              <a:rPr lang="en-US" sz="2800" dirty="0">
                <a:latin typeface="Aptos Light" panose="020B0004020202020204" pitchFamily="34" charset="0"/>
                <a:ea typeface="Open Sans" panose="020B0606030504020204" pitchFamily="34" charset="0"/>
                <a:cs typeface="Open Sans" panose="020B0606030504020204" pitchFamily="34" charset="0"/>
              </a:rPr>
              <a:t>: A type of AI that creates new content by </a:t>
            </a:r>
            <a:r>
              <a:rPr lang="en-US" sz="2800" u="sng" dirty="0">
                <a:latin typeface="Aptos Light" panose="020B0004020202020204" pitchFamily="34" charset="0"/>
                <a:ea typeface="Open Sans" panose="020B0606030504020204" pitchFamily="34" charset="0"/>
                <a:cs typeface="Open Sans" panose="020B0606030504020204" pitchFamily="34" charset="0"/>
              </a:rPr>
              <a:t>predicting</a:t>
            </a:r>
            <a:r>
              <a:rPr lang="en-US" sz="2800" dirty="0">
                <a:latin typeface="Aptos Light" panose="020B0004020202020204" pitchFamily="34" charset="0"/>
                <a:ea typeface="Open Sans" panose="020B0606030504020204" pitchFamily="34" charset="0"/>
                <a:cs typeface="Open Sans" panose="020B0606030504020204" pitchFamily="34" charset="0"/>
              </a:rPr>
              <a:t> the next part of a </a:t>
            </a:r>
            <a:r>
              <a:rPr lang="en-US" sz="2800" u="sng" dirty="0">
                <a:latin typeface="Aptos Light" panose="020B0004020202020204" pitchFamily="34" charset="0"/>
                <a:ea typeface="Open Sans" panose="020B0606030504020204" pitchFamily="34" charset="0"/>
                <a:cs typeface="Open Sans" panose="020B0606030504020204" pitchFamily="34" charset="0"/>
              </a:rPr>
              <a:t>sequence</a:t>
            </a:r>
            <a:r>
              <a:rPr lang="en-US" sz="2800" dirty="0">
                <a:latin typeface="Aptos Light" panose="020B0004020202020204" pitchFamily="34" charset="0"/>
                <a:ea typeface="Open Sans" panose="020B0606030504020204" pitchFamily="34" charset="0"/>
                <a:cs typeface="Open Sans" panose="020B0606030504020204" pitchFamily="34" charset="0"/>
              </a:rPr>
              <a:t> based on its </a:t>
            </a:r>
            <a:r>
              <a:rPr lang="en-US" sz="2800" u="sng" dirty="0">
                <a:latin typeface="Aptos Light" panose="020B0004020202020204" pitchFamily="34" charset="0"/>
                <a:ea typeface="Open Sans" panose="020B0606030504020204" pitchFamily="34" charset="0"/>
                <a:cs typeface="Open Sans" panose="020B0606030504020204" pitchFamily="34" charset="0"/>
              </a:rPr>
              <a:t>training data</a:t>
            </a:r>
            <a:r>
              <a:rPr lang="en-US" sz="2800" dirty="0">
                <a:latin typeface="Aptos Light" panose="020B0004020202020204" pitchFamily="34" charset="0"/>
                <a:ea typeface="Open Sans" panose="020B0606030504020204" pitchFamily="34" charset="0"/>
                <a:cs typeface="Open Sans" panose="020B0606030504020204" pitchFamily="34" charset="0"/>
              </a:rPr>
              <a:t>.</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r>
              <a:rPr lang="en-US" b="1" dirty="0">
                <a:latin typeface="Aptos Light" panose="020B0004020202020204" pitchFamily="34" charset="0"/>
                <a:ea typeface="Open Sans" panose="020B0606030504020204" pitchFamily="34" charset="0"/>
                <a:cs typeface="Open Sans" panose="020B0606030504020204" pitchFamily="34" charset="0"/>
              </a:rPr>
              <a:t>Language Models</a:t>
            </a:r>
            <a:r>
              <a:rPr lang="en-US" dirty="0">
                <a:latin typeface="Aptos Light" panose="020B0004020202020204" pitchFamily="34" charset="0"/>
                <a:ea typeface="Open Sans" panose="020B0606030504020204" pitchFamily="34" charset="0"/>
                <a:cs typeface="Open Sans" panose="020B0606030504020204" pitchFamily="34" charset="0"/>
              </a:rPr>
              <a:t>: These models, like ChatGPT, are trained on </a:t>
            </a:r>
            <a:r>
              <a:rPr lang="en-US" u="sng" dirty="0">
                <a:latin typeface="Aptos Light" panose="020B0004020202020204" pitchFamily="34" charset="0"/>
                <a:ea typeface="Open Sans" panose="020B0606030504020204" pitchFamily="34" charset="0"/>
                <a:cs typeface="Open Sans" panose="020B0606030504020204" pitchFamily="34" charset="0"/>
              </a:rPr>
              <a:t>vast amounts of data</a:t>
            </a:r>
            <a:r>
              <a:rPr lang="en-US" dirty="0">
                <a:latin typeface="Aptos Light" panose="020B0004020202020204" pitchFamily="34" charset="0"/>
                <a:ea typeface="Open Sans" panose="020B0606030504020204" pitchFamily="34" charset="0"/>
                <a:cs typeface="Open Sans" panose="020B0606030504020204" pitchFamily="34" charset="0"/>
              </a:rPr>
              <a:t> (books, websites, etc.) to predict and generate text responses.</a:t>
            </a: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05140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81F1E6D-93E2-4A6D-B609-74B5FE0ADA6F}"/>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FF59AF03-5718-1B7C-ACC5-2BC634156509}"/>
              </a:ext>
            </a:extLst>
          </p:cNvPr>
          <p:cNvSpPr>
            <a:spLocks noGrp="1"/>
          </p:cNvSpPr>
          <p:nvPr>
            <p:ph type="title"/>
          </p:nvPr>
        </p:nvSpPr>
        <p:spPr>
          <a:xfrm>
            <a:off x="838199" y="4428000"/>
            <a:ext cx="9399310" cy="1400400"/>
          </a:xfrm>
        </p:spPr>
        <p:txBody>
          <a:bodyPr vert="horz" wrap="square" lIns="91440" tIns="45720" rIns="91440" bIns="45720" rtlCol="0" anchor="b">
            <a:normAutofit/>
          </a:bodyPr>
          <a:lstStyle/>
          <a:p>
            <a:r>
              <a:rPr lang="en-US" dirty="0">
                <a:latin typeface="Cavolini" panose="03000502040302020204" pitchFamily="66" charset="0"/>
                <a:cs typeface="Cavolini" panose="03000502040302020204" pitchFamily="66" charset="0"/>
              </a:rPr>
              <a:t>An example of ChatGPT Use</a:t>
            </a:r>
          </a:p>
        </p:txBody>
      </p:sp>
      <p:pic>
        <p:nvPicPr>
          <p:cNvPr id="6" name="Εικόνα 5" descr="Εικόνα που περιέχει κείμενο, στιγμιότυπο οθόνης, γραμματοσειρά&#10;&#10;Περιγραφή που δημιουργήθηκε αυτόματα">
            <a:extLst>
              <a:ext uri="{FF2B5EF4-FFF2-40B4-BE49-F238E27FC236}">
                <a16:creationId xmlns:a16="http://schemas.microsoft.com/office/drawing/2014/main" id="{E35FEE37-2A3D-F75C-E8AE-18BF667B89E3}"/>
              </a:ext>
            </a:extLst>
          </p:cNvPr>
          <p:cNvPicPr>
            <a:picLocks noChangeAspect="1"/>
          </p:cNvPicPr>
          <p:nvPr/>
        </p:nvPicPr>
        <p:blipFill>
          <a:blip r:embed="rId2">
            <a:extLst>
              <a:ext uri="{28A0092B-C50C-407E-A947-70E740481C1C}">
                <a14:useLocalDpi xmlns:a14="http://schemas.microsoft.com/office/drawing/2010/main" val="0"/>
              </a:ext>
            </a:extLst>
          </a:blip>
          <a:srcRect t="8574"/>
          <a:stretch/>
        </p:blipFill>
        <p:spPr>
          <a:xfrm>
            <a:off x="20" y="-1"/>
            <a:ext cx="12191980" cy="3984912"/>
          </a:xfrm>
          <a:custGeom>
            <a:avLst/>
            <a:gdLst/>
            <a:ahLst/>
            <a:cxnLst/>
            <a:rect l="l" t="t" r="r" b="b"/>
            <a:pathLst>
              <a:path w="12192000" h="3984912">
                <a:moveTo>
                  <a:pt x="0" y="0"/>
                </a:moveTo>
                <a:lnTo>
                  <a:pt x="12192000" y="0"/>
                </a:lnTo>
                <a:lnTo>
                  <a:pt x="12192000" y="566059"/>
                </a:lnTo>
                <a:lnTo>
                  <a:pt x="12192000" y="794037"/>
                </a:lnTo>
                <a:lnTo>
                  <a:pt x="12192000" y="2336800"/>
                </a:lnTo>
                <a:lnTo>
                  <a:pt x="12192000" y="2631227"/>
                </a:lnTo>
                <a:lnTo>
                  <a:pt x="12192000" y="3908712"/>
                </a:lnTo>
                <a:lnTo>
                  <a:pt x="9439275" y="3984912"/>
                </a:lnTo>
                <a:lnTo>
                  <a:pt x="5572127" y="3737262"/>
                </a:lnTo>
                <a:lnTo>
                  <a:pt x="0" y="3908712"/>
                </a:lnTo>
                <a:lnTo>
                  <a:pt x="0" y="2631227"/>
                </a:lnTo>
                <a:lnTo>
                  <a:pt x="0" y="2336800"/>
                </a:lnTo>
                <a:lnTo>
                  <a:pt x="0" y="794037"/>
                </a:lnTo>
                <a:lnTo>
                  <a:pt x="0" y="566059"/>
                </a:lnTo>
                <a:close/>
              </a:path>
            </a:pathLst>
          </a:custGeom>
        </p:spPr>
      </p:pic>
    </p:spTree>
    <p:extLst>
      <p:ext uri="{BB962C8B-B14F-4D97-AF65-F5344CB8AC3E}">
        <p14:creationId xmlns:p14="http://schemas.microsoft.com/office/powerpoint/2010/main" val="1275126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881A65-0509-8405-73DB-830679924090}"/>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3FFCEA9F-9BFB-7127-8868-8586CA699A2C}"/>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dirty="0">
                <a:solidFill>
                  <a:srgbClr val="FFFFFF"/>
                </a:solidFill>
                <a:latin typeface="+mj-lt"/>
                <a:ea typeface="+mj-ea"/>
                <a:cs typeface="+mj-cs"/>
              </a:rPr>
              <a:t>How does Generative AI work?</a:t>
            </a:r>
          </a:p>
        </p:txBody>
      </p:sp>
      <p:pic>
        <p:nvPicPr>
          <p:cNvPr id="4" name="Εικόνα 3" descr="Εικόνα που περιέχει κείμενο, κύκλος, στιγμιότυπο οθόνης, διάγραμμα&#10;&#10;Περιγραφή που δημιουργήθηκε αυτόματα">
            <a:extLst>
              <a:ext uri="{FF2B5EF4-FFF2-40B4-BE49-F238E27FC236}">
                <a16:creationId xmlns:a16="http://schemas.microsoft.com/office/drawing/2014/main" id="{4EBFBAE2-FBCE-B99B-BBDC-B9B4D7E786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2875" y="318057"/>
            <a:ext cx="7210425" cy="5505450"/>
          </a:xfrm>
          <a:prstGeom prst="rect">
            <a:avLst/>
          </a:prstGeom>
        </p:spPr>
      </p:pic>
    </p:spTree>
    <p:extLst>
      <p:ext uri="{BB962C8B-B14F-4D97-AF65-F5344CB8AC3E}">
        <p14:creationId xmlns:p14="http://schemas.microsoft.com/office/powerpoint/2010/main" val="977844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760AB-21B0-379C-8CB1-C54F8FD79C66}"/>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BBF7785-CABC-3522-3B00-750D51C0F145}"/>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Key Concepts</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731C1C59-A4E2-6F53-F63D-E86F2A1C8A2C}"/>
              </a:ext>
            </a:extLst>
          </p:cNvPr>
          <p:cNvSpPr>
            <a:spLocks noGrp="1"/>
          </p:cNvSpPr>
          <p:nvPr>
            <p:ph idx="1"/>
          </p:nvPr>
        </p:nvSpPr>
        <p:spPr/>
        <p:txBody>
          <a:bodyPr>
            <a:normAutofit/>
          </a:bodyPr>
          <a:lstStyle/>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Tokens</a:t>
            </a:r>
            <a:r>
              <a:rPr lang="en-US" sz="2800" dirty="0">
                <a:latin typeface="Aptos Light" panose="020B0004020202020204" pitchFamily="34" charset="0"/>
                <a:ea typeface="Open Sans" panose="020B0606030504020204" pitchFamily="34" charset="0"/>
                <a:cs typeface="Open Sans" panose="020B0606030504020204" pitchFamily="34" charset="0"/>
              </a:rPr>
              <a:t>: How words and phrases are broken down into </a:t>
            </a:r>
            <a:r>
              <a:rPr lang="en-US" sz="2800" u="sng" dirty="0">
                <a:latin typeface="Aptos Light" panose="020B0004020202020204" pitchFamily="34" charset="0"/>
                <a:ea typeface="Open Sans" panose="020B0606030504020204" pitchFamily="34" charset="0"/>
                <a:cs typeface="Open Sans" panose="020B0606030504020204" pitchFamily="34" charset="0"/>
              </a:rPr>
              <a:t>smaller chunks</a:t>
            </a:r>
            <a:r>
              <a:rPr lang="en-US" sz="2800" dirty="0">
                <a:latin typeface="Aptos Light" panose="020B0004020202020204" pitchFamily="34" charset="0"/>
                <a:ea typeface="Open Sans" panose="020B0606030504020204" pitchFamily="34" charset="0"/>
                <a:cs typeface="Open Sans" panose="020B0606030504020204" pitchFamily="34" charset="0"/>
              </a:rPr>
              <a:t> that the AI understands.</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Neural Networks</a:t>
            </a:r>
            <a:r>
              <a:rPr lang="en-US" sz="2800" dirty="0">
                <a:latin typeface="Aptos Light" panose="020B0004020202020204" pitchFamily="34" charset="0"/>
                <a:ea typeface="Open Sans" panose="020B0606030504020204" pitchFamily="34" charset="0"/>
                <a:cs typeface="Open Sans" panose="020B0606030504020204" pitchFamily="34" charset="0"/>
              </a:rPr>
              <a:t>: The system used by AI to </a:t>
            </a:r>
            <a:r>
              <a:rPr lang="en-US" sz="2800" u="sng" dirty="0">
                <a:latin typeface="Aptos Light" panose="020B0004020202020204" pitchFamily="34" charset="0"/>
                <a:ea typeface="Open Sans" panose="020B0606030504020204" pitchFamily="34" charset="0"/>
                <a:cs typeface="Open Sans" panose="020B0606030504020204" pitchFamily="34" charset="0"/>
              </a:rPr>
              <a:t>process data</a:t>
            </a:r>
            <a:r>
              <a:rPr lang="en-US" sz="2800" dirty="0">
                <a:latin typeface="Aptos Light" panose="020B0004020202020204" pitchFamily="34" charset="0"/>
                <a:ea typeface="Open Sans" panose="020B0606030504020204" pitchFamily="34" charset="0"/>
                <a:cs typeface="Open Sans" panose="020B0606030504020204" pitchFamily="34" charset="0"/>
              </a:rPr>
              <a:t> and </a:t>
            </a:r>
            <a:r>
              <a:rPr lang="en-US" sz="2800" u="sng" dirty="0">
                <a:latin typeface="Aptos Light" panose="020B0004020202020204" pitchFamily="34" charset="0"/>
                <a:ea typeface="Open Sans" panose="020B0606030504020204" pitchFamily="34" charset="0"/>
                <a:cs typeface="Open Sans" panose="020B0606030504020204" pitchFamily="34" charset="0"/>
              </a:rPr>
              <a:t>generate text</a:t>
            </a:r>
            <a:r>
              <a:rPr lang="en-US" sz="2800" dirty="0">
                <a:latin typeface="Aptos Light" panose="020B0004020202020204" pitchFamily="34" charset="0"/>
                <a:ea typeface="Open Sans" panose="020B0606030504020204" pitchFamily="34" charset="0"/>
                <a:cs typeface="Open Sans" panose="020B0606030504020204" pitchFamily="34" charset="0"/>
              </a:rPr>
              <a:t>.</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r>
              <a:rPr lang="en-US" b="1" dirty="0">
                <a:latin typeface="Aptos Light" panose="020B0004020202020204" pitchFamily="34" charset="0"/>
                <a:ea typeface="Open Sans" panose="020B0606030504020204" pitchFamily="34" charset="0"/>
                <a:cs typeface="Open Sans" panose="020B0606030504020204" pitchFamily="34" charset="0"/>
              </a:rPr>
              <a:t>Training Data</a:t>
            </a:r>
            <a:r>
              <a:rPr lang="en-US" dirty="0">
                <a:latin typeface="Aptos Light" panose="020B0004020202020204" pitchFamily="34" charset="0"/>
                <a:ea typeface="Open Sans" panose="020B0606030504020204" pitchFamily="34" charset="0"/>
                <a:cs typeface="Open Sans" panose="020B0606030504020204" pitchFamily="34" charset="0"/>
              </a:rPr>
              <a:t>: The large </a:t>
            </a:r>
            <a:r>
              <a:rPr lang="en-US" u="sng" dirty="0">
                <a:latin typeface="Aptos Light" panose="020B0004020202020204" pitchFamily="34" charset="0"/>
                <a:ea typeface="Open Sans" panose="020B0606030504020204" pitchFamily="34" charset="0"/>
                <a:cs typeface="Open Sans" panose="020B0606030504020204" pitchFamily="34" charset="0"/>
              </a:rPr>
              <a:t>datasets</a:t>
            </a:r>
            <a:r>
              <a:rPr lang="en-US" dirty="0">
                <a:latin typeface="Aptos Light" panose="020B0004020202020204" pitchFamily="34" charset="0"/>
                <a:ea typeface="Open Sans" panose="020B0606030504020204" pitchFamily="34" charset="0"/>
                <a:cs typeface="Open Sans" panose="020B0606030504020204" pitchFamily="34" charset="0"/>
              </a:rPr>
              <a:t> the AI uses to learn how to respond to different types of input.</a:t>
            </a: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202512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6AC6F-9520-8D33-914B-92235D7735EE}"/>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DAC88C7C-8F71-5886-E295-CDB58A8C5A95}"/>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Crafting Good Prompts</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F556EF01-CAB0-2AE1-CEBB-BCDEBCEA30BB}"/>
              </a:ext>
            </a:extLst>
          </p:cNvPr>
          <p:cNvSpPr>
            <a:spLocks noGrp="1"/>
          </p:cNvSpPr>
          <p:nvPr>
            <p:ph idx="1"/>
          </p:nvPr>
        </p:nvSpPr>
        <p:spPr/>
        <p:txBody>
          <a:bodyPr>
            <a:normAutofit/>
          </a:bodyPr>
          <a:lstStyle/>
          <a:p>
            <a:pPr marL="228600" marR="109855" lvl="1">
              <a:lnSpc>
                <a:spcPct val="100000"/>
              </a:lnSpc>
              <a:spcBef>
                <a:spcPts val="1000"/>
              </a:spcBef>
              <a:spcAft>
                <a:spcPts val="400"/>
              </a:spcAft>
              <a:buSzPct val="100000"/>
              <a:tabLst>
                <a:tab pos="876300" algn="l"/>
                <a:tab pos="914400" algn="l"/>
              </a:tabLst>
            </a:pPr>
            <a:r>
              <a:rPr lang="en-US" sz="2800" dirty="0">
                <a:latin typeface="Aptos Light" panose="020B0004020202020204" pitchFamily="34" charset="0"/>
                <a:ea typeface="Open Sans" panose="020B0606030504020204" pitchFamily="34" charset="0"/>
                <a:cs typeface="Open Sans" panose="020B0606030504020204" pitchFamily="34" charset="0"/>
              </a:rPr>
              <a:t>Help AI understand exactly what you want.</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The more detail you give, the better the AI responds.</a:t>
            </a:r>
            <a:endParaRPr lang="el-GR" sz="2800" dirty="0">
              <a:latin typeface="Aptos Light" panose="020B0004020202020204" pitchFamily="34" charset="0"/>
              <a:ea typeface="Open Sans" panose="020B0606030504020204" pitchFamily="34" charset="0"/>
              <a:cs typeface="Open Sans" panose="020B0606030504020204" pitchFamily="34" charset="0"/>
            </a:endParaRPr>
          </a:p>
          <a:p>
            <a:r>
              <a:rPr lang="en-US" b="1" dirty="0">
                <a:latin typeface="Aptos Light" panose="020B0004020202020204" pitchFamily="34" charset="0"/>
                <a:ea typeface="Open Sans" panose="020B0606030504020204" pitchFamily="34" charset="0"/>
                <a:cs typeface="Open Sans" panose="020B0606030504020204" pitchFamily="34" charset="0"/>
              </a:rPr>
              <a:t>Provide context to help AI understand the type of response you want, e.g. formal, casual, concise.</a:t>
            </a:r>
          </a:p>
          <a:p>
            <a:r>
              <a:rPr lang="en-US" b="1" dirty="0">
                <a:latin typeface="Aptos Light" panose="020B0004020202020204" pitchFamily="34" charset="0"/>
                <a:ea typeface="Open Sans" panose="020B0606030504020204" pitchFamily="34" charset="0"/>
                <a:cs typeface="Open Sans" panose="020B0606030504020204" pitchFamily="34" charset="0"/>
              </a:rPr>
              <a:t>Phrase your question accordingly.</a:t>
            </a:r>
            <a:endParaRPr lang="en-US" dirty="0">
              <a:latin typeface="Aptos Light" panose="020B0004020202020204" pitchFamily="34" charset="0"/>
              <a:ea typeface="Open Sans" panose="020B0606030504020204" pitchFamily="34" charset="0"/>
              <a:cs typeface="Open Sans" panose="020B0606030504020204" pitchFamily="34" charset="0"/>
            </a:endParaRP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4734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02BBC5-2B30-2DD6-C382-F09E188C2B64}"/>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26372429-58E6-F73E-0FA7-3ABFEADC53E8}"/>
              </a:ext>
            </a:extLst>
          </p:cNvPr>
          <p:cNvSpPr>
            <a:spLocks noGrp="1"/>
          </p:cNvSpPr>
          <p:nvPr>
            <p:ph type="title"/>
          </p:nvPr>
        </p:nvSpPr>
        <p:spPr/>
        <p:txBody>
          <a:bodyPr/>
          <a:lstStyle/>
          <a:p>
            <a:r>
              <a:rPr lang="en-US" dirty="0">
                <a:latin typeface="Cavolini" panose="03000502040302020204" pitchFamily="66" charset="0"/>
                <a:cs typeface="Cavolini" panose="03000502040302020204" pitchFamily="66" charset="0"/>
              </a:rPr>
              <a:t>Ethical Considerations</a:t>
            </a:r>
            <a:endParaRPr lang="el-GR" dirty="0">
              <a:latin typeface="Cavolini" panose="03000502040302020204" pitchFamily="66" charset="0"/>
              <a:cs typeface="Cavolini" panose="03000502040302020204" pitchFamily="66" charset="0"/>
            </a:endParaRPr>
          </a:p>
        </p:txBody>
      </p:sp>
      <p:sp>
        <p:nvSpPr>
          <p:cNvPr id="3" name="Θέση περιεχομένου 2">
            <a:extLst>
              <a:ext uri="{FF2B5EF4-FFF2-40B4-BE49-F238E27FC236}">
                <a16:creationId xmlns:a16="http://schemas.microsoft.com/office/drawing/2014/main" id="{93CE9E98-D4D9-3C2C-39B1-E7585F6E5AC3}"/>
              </a:ext>
            </a:extLst>
          </p:cNvPr>
          <p:cNvSpPr>
            <a:spLocks noGrp="1"/>
          </p:cNvSpPr>
          <p:nvPr>
            <p:ph idx="1"/>
          </p:nvPr>
        </p:nvSpPr>
        <p:spPr/>
        <p:txBody>
          <a:bodyPr>
            <a:normAutofit/>
          </a:bodyPr>
          <a:lstStyle/>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Plagiarism</a:t>
            </a:r>
            <a:r>
              <a:rPr lang="en-US" sz="2800" dirty="0">
                <a:latin typeface="Aptos Light" panose="020B0004020202020204" pitchFamily="34" charset="0"/>
                <a:ea typeface="Open Sans" panose="020B0606030504020204" pitchFamily="34" charset="0"/>
                <a:cs typeface="Open Sans" panose="020B0606030504020204" pitchFamily="34" charset="0"/>
              </a:rPr>
              <a:t>: Is using AI for schoolwork cheating? When is it okay to use AI as a student?</a:t>
            </a: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Bias</a:t>
            </a:r>
            <a:r>
              <a:rPr lang="en-US" sz="2800" dirty="0">
                <a:latin typeface="Aptos Light" panose="020B0004020202020204" pitchFamily="34" charset="0"/>
                <a:ea typeface="Open Sans" panose="020B0606030504020204" pitchFamily="34" charset="0"/>
                <a:cs typeface="Open Sans" panose="020B0606030504020204" pitchFamily="34" charset="0"/>
              </a:rPr>
              <a:t>: AI can reflect biases in the data it’s trained on. How can we ensure fairness in AI-generated content?</a:t>
            </a: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Impact on Society</a:t>
            </a:r>
            <a:r>
              <a:rPr lang="en-US" sz="2800" dirty="0">
                <a:latin typeface="Aptos Light" panose="020B0004020202020204" pitchFamily="34" charset="0"/>
                <a:ea typeface="Open Sans" panose="020B0606030504020204" pitchFamily="34" charset="0"/>
                <a:cs typeface="Open Sans" panose="020B0606030504020204" pitchFamily="34" charset="0"/>
              </a:rPr>
              <a:t>: What are the positive / negative impacts of AI?</a:t>
            </a:r>
          </a:p>
          <a:p>
            <a:pPr marL="228600" marR="109855" lvl="1">
              <a:lnSpc>
                <a:spcPct val="100000"/>
              </a:lnSpc>
              <a:spcBef>
                <a:spcPts val="1000"/>
              </a:spcBef>
              <a:spcAft>
                <a:spcPts val="400"/>
              </a:spcAft>
              <a:buSzPct val="100000"/>
              <a:tabLst>
                <a:tab pos="876300" algn="l"/>
                <a:tab pos="914400" algn="l"/>
              </a:tabLst>
            </a:pPr>
            <a:r>
              <a:rPr lang="en-US" sz="2800" b="1" dirty="0">
                <a:latin typeface="Aptos Light" panose="020B0004020202020204" pitchFamily="34" charset="0"/>
                <a:ea typeface="Open Sans" panose="020B0606030504020204" pitchFamily="34" charset="0"/>
                <a:cs typeface="Open Sans" panose="020B0606030504020204" pitchFamily="34" charset="0"/>
              </a:rPr>
              <a:t>Limitations</a:t>
            </a:r>
            <a:r>
              <a:rPr lang="en-US" sz="2800" dirty="0">
                <a:latin typeface="Aptos Light" panose="020B0004020202020204" pitchFamily="34" charset="0"/>
                <a:ea typeface="Open Sans" panose="020B0606030504020204" pitchFamily="34" charset="0"/>
                <a:cs typeface="Open Sans" panose="020B0606030504020204" pitchFamily="34" charset="0"/>
              </a:rPr>
              <a:t>: AI is not perfect. It can provide incorrect / misleading information.</a:t>
            </a:r>
          </a:p>
          <a:p>
            <a:endParaRPr lang="en-US" dirty="0">
              <a:latin typeface="Aptos Light" panose="020B0004020202020204" pitchFamily="34" charset="0"/>
              <a:ea typeface="Open Sans" panose="020B0606030504020204" pitchFamily="34" charset="0"/>
              <a:cs typeface="Open Sans" panose="020B0606030504020204" pitchFamily="34" charset="0"/>
            </a:endParaRPr>
          </a:p>
          <a:p>
            <a:endParaRPr lang="el-GR" dirty="0">
              <a:latin typeface="Aptos Light" panose="020B0004020202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079249182"/>
      </p:ext>
    </p:extLst>
  </p:cSld>
  <p:clrMapOvr>
    <a:masterClrMapping/>
  </p:clrMapOvr>
</p:sld>
</file>

<file path=ppt/theme/theme1.xml><?xml version="1.0" encoding="utf-8"?>
<a:theme xmlns:a="http://schemas.openxmlformats.org/drawingml/2006/main" name="Office Theme">
  <a:themeElements>
    <a:clrScheme name="Θέμα του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Θέμα του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5dd19a8-507b-418d-9914-368e5c67964e" xsi:nil="true"/>
    <lcf76f155ced4ddcb4097134ff3c332f xmlns="4fcd21a1-d469-43b5-b217-6dc679f2a3b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CB3A3D03942A44DADFD7432EF2FA24C" ma:contentTypeVersion="15" ma:contentTypeDescription="Create a new document." ma:contentTypeScope="" ma:versionID="65cefa16c5454ec2405240ad00d1620a">
  <xsd:schema xmlns:xsd="http://www.w3.org/2001/XMLSchema" xmlns:xs="http://www.w3.org/2001/XMLSchema" xmlns:p="http://schemas.microsoft.com/office/2006/metadata/properties" xmlns:ns2="4fcd21a1-d469-43b5-b217-6dc679f2a3b9" xmlns:ns3="25dd19a8-507b-418d-9914-368e5c67964e" targetNamespace="http://schemas.microsoft.com/office/2006/metadata/properties" ma:root="true" ma:fieldsID="8fcf1ceb9a867cb116643f53b1f8ca87" ns2:_="" ns3:_="">
    <xsd:import namespace="4fcd21a1-d469-43b5-b217-6dc679f2a3b9"/>
    <xsd:import namespace="25dd19a8-507b-418d-9914-368e5c67964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fcd21a1-d469-43b5-b217-6dc679f2a3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6dfa2dbb-56bf-41d2-a2fa-c4f312cbe40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5dd19a8-507b-418d-9914-368e5c67964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b43c15df-21c8-49b8-b250-f97ccc5520db}" ma:internalName="TaxCatchAll" ma:showField="CatchAllData" ma:web="25dd19a8-507b-418d-9914-368e5c67964e">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F1A89DE-ED0C-4DA1-B921-B30B240184FE}">
  <ds:schemaRefs>
    <ds:schemaRef ds:uri="http://purl.org/dc/elements/1.1/"/>
    <ds:schemaRef ds:uri="http://www.w3.org/XML/1998/namespace"/>
    <ds:schemaRef ds:uri="25dd19a8-507b-418d-9914-368e5c67964e"/>
    <ds:schemaRef ds:uri="http://schemas.openxmlformats.org/package/2006/metadata/core-properties"/>
    <ds:schemaRef ds:uri="http://schemas.microsoft.com/office/2006/documentManagement/types"/>
    <ds:schemaRef ds:uri="4fcd21a1-d469-43b5-b217-6dc679f2a3b9"/>
    <ds:schemaRef ds:uri="http://purl.org/dc/dcmitype/"/>
    <ds:schemaRef ds:uri="http://schemas.microsoft.com/office/infopath/2007/PartnerControls"/>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94BEC6A9-23DE-4172-869B-2BBAAB6C6DCF}">
  <ds:schemaRefs>
    <ds:schemaRef ds:uri="http://schemas.microsoft.com/sharepoint/v3/contenttype/forms"/>
  </ds:schemaRefs>
</ds:datastoreItem>
</file>

<file path=customXml/itemProps3.xml><?xml version="1.0" encoding="utf-8"?>
<ds:datastoreItem xmlns:ds="http://schemas.openxmlformats.org/officeDocument/2006/customXml" ds:itemID="{071F9266-9709-43E0-AA86-C6D4D1CE7E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fcd21a1-d469-43b5-b217-6dc679f2a3b9"/>
    <ds:schemaRef ds:uri="25dd19a8-507b-418d-9914-368e5c6796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3211</TotalTime>
  <Words>309</Words>
  <Application>Microsoft Office PowerPoint</Application>
  <PresentationFormat>Ευρεία οθόνη</PresentationFormat>
  <Paragraphs>25</Paragraphs>
  <Slides>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vt:i4>
      </vt:variant>
    </vt:vector>
  </HeadingPairs>
  <TitlesOfParts>
    <vt:vector size="15" baseType="lpstr">
      <vt:lpstr>Aptos</vt:lpstr>
      <vt:lpstr>Aptos Display</vt:lpstr>
      <vt:lpstr>Aptos Light</vt:lpstr>
      <vt:lpstr>Arial</vt:lpstr>
      <vt:lpstr>Cavolini</vt:lpstr>
      <vt:lpstr>Office Theme</vt:lpstr>
      <vt:lpstr>Lesson 2: Generative AI and Prompt Crafting</vt:lpstr>
      <vt:lpstr>Brainstorming</vt:lpstr>
      <vt:lpstr>What Is Generative AI?</vt:lpstr>
      <vt:lpstr>Key Concepts</vt:lpstr>
      <vt:lpstr>An example of ChatGPT Use</vt:lpstr>
      <vt:lpstr>How does Generative AI work?</vt:lpstr>
      <vt:lpstr>Key Concepts</vt:lpstr>
      <vt:lpstr>Crafting Good Prompts</vt:lpstr>
      <vt:lpstr>Ethical Considerations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Pepi Stamouli</dc:creator>
  <cp:lastModifiedBy>Anna Vacalopoulou</cp:lastModifiedBy>
  <cp:revision>1</cp:revision>
  <dcterms:created xsi:type="dcterms:W3CDTF">2024-10-30T10:50:11Z</dcterms:created>
  <dcterms:modified xsi:type="dcterms:W3CDTF">2024-12-04T10:17:01Z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0x010100ECB3A3D03942A44DADFD7432EF2FA24C</vt:lpwstr>
  </property>
  <property fmtid="{D5CDD505-2E9C-101B-9397-08002B2CF9AE}" pid="3" name="MediaServiceImageTags">
    <vt:lpwstr/>
  </property>
</Properties>
</file>