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57" r:id="rId6"/>
    <p:sldId id="260" r:id="rId7"/>
    <p:sldId id="261" r:id="rId8"/>
    <p:sldId id="266"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3C1B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E7B236C-B274-40F8-9583-C8C453D0B84B}" v="54" dt="2025-01-12T05:44:09.28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2" d="100"/>
          <a:sy n="102" d="100"/>
        </p:scale>
        <p:origin x="14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na Vacalopoulou" userId="4ac8e35b-2282-4c5b-b0ad-61590d43c6ff" providerId="ADAL" clId="{9AA52C2C-6C79-478C-8E1C-7879A34B3C50}"/>
    <pc:docChg chg="undo redo custSel addSld delSld modSld sldOrd">
      <pc:chgData name="Anna Vacalopoulou" userId="4ac8e35b-2282-4c5b-b0ad-61590d43c6ff" providerId="ADAL" clId="{9AA52C2C-6C79-478C-8E1C-7879A34B3C50}" dt="2024-11-27T08:43:45.460" v="536" actId="478"/>
      <pc:docMkLst>
        <pc:docMk/>
      </pc:docMkLst>
      <pc:sldChg chg="delSp modSp mod">
        <pc:chgData name="Anna Vacalopoulou" userId="4ac8e35b-2282-4c5b-b0ad-61590d43c6ff" providerId="ADAL" clId="{9AA52C2C-6C79-478C-8E1C-7879A34B3C50}" dt="2024-11-27T08:43:45.460" v="536" actId="478"/>
        <pc:sldMkLst>
          <pc:docMk/>
          <pc:sldMk cId="669273388" sldId="256"/>
        </pc:sldMkLst>
        <pc:spChg chg="mod">
          <ac:chgData name="Anna Vacalopoulou" userId="4ac8e35b-2282-4c5b-b0ad-61590d43c6ff" providerId="ADAL" clId="{9AA52C2C-6C79-478C-8E1C-7879A34B3C50}" dt="2024-11-26T16:54:53.692" v="34"/>
          <ac:spMkLst>
            <pc:docMk/>
            <pc:sldMk cId="669273388" sldId="256"/>
            <ac:spMk id="2" creationId="{6DBE8A03-5EC9-88A1-25D1-5FBF517D941C}"/>
          </ac:spMkLst>
        </pc:spChg>
      </pc:sldChg>
      <pc:sldChg chg="modSp mod">
        <pc:chgData name="Anna Vacalopoulou" userId="4ac8e35b-2282-4c5b-b0ad-61590d43c6ff" providerId="ADAL" clId="{9AA52C2C-6C79-478C-8E1C-7879A34B3C50}" dt="2024-11-27T06:06:03.427" v="245" actId="20577"/>
        <pc:sldMkLst>
          <pc:docMk/>
          <pc:sldMk cId="3781391226" sldId="257"/>
        </pc:sldMkLst>
        <pc:spChg chg="mod">
          <ac:chgData name="Anna Vacalopoulou" userId="4ac8e35b-2282-4c5b-b0ad-61590d43c6ff" providerId="ADAL" clId="{9AA52C2C-6C79-478C-8E1C-7879A34B3C50}" dt="2024-11-27T06:06:03.427" v="245" actId="20577"/>
          <ac:spMkLst>
            <pc:docMk/>
            <pc:sldMk cId="3781391226" sldId="257"/>
            <ac:spMk id="3" creationId="{6CE3B026-8CC3-88BF-653D-371612A3BED1}"/>
          </ac:spMkLst>
        </pc:spChg>
      </pc:sldChg>
      <pc:sldChg chg="addSp delSp modSp add mod">
        <pc:chgData name="Anna Vacalopoulou" userId="4ac8e35b-2282-4c5b-b0ad-61590d43c6ff" providerId="ADAL" clId="{9AA52C2C-6C79-478C-8E1C-7879A34B3C50}" dt="2024-11-27T06:43:49.446" v="303" actId="20577"/>
        <pc:sldMkLst>
          <pc:docMk/>
          <pc:sldMk cId="1539859736" sldId="258"/>
        </pc:sldMkLst>
      </pc:sldChg>
      <pc:sldChg chg="addSp delSp modSp new mod">
        <pc:chgData name="Anna Vacalopoulou" userId="4ac8e35b-2282-4c5b-b0ad-61590d43c6ff" providerId="ADAL" clId="{9AA52C2C-6C79-478C-8E1C-7879A34B3C50}" dt="2024-11-27T06:43:13.050" v="294" actId="1076"/>
        <pc:sldMkLst>
          <pc:docMk/>
          <pc:sldMk cId="3654608229" sldId="259"/>
        </pc:sldMkLst>
      </pc:sldChg>
      <pc:sldChg chg="addSp delSp modSp new mod ord">
        <pc:chgData name="Anna Vacalopoulou" userId="4ac8e35b-2282-4c5b-b0ad-61590d43c6ff" providerId="ADAL" clId="{9AA52C2C-6C79-478C-8E1C-7879A34B3C50}" dt="2024-11-27T08:43:10.866" v="535" actId="108"/>
        <pc:sldMkLst>
          <pc:docMk/>
          <pc:sldMk cId="3469931769" sldId="260"/>
        </pc:sldMkLst>
      </pc:sldChg>
      <pc:sldChg chg="addSp delSp modSp add mod ord">
        <pc:chgData name="Anna Vacalopoulou" userId="4ac8e35b-2282-4c5b-b0ad-61590d43c6ff" providerId="ADAL" clId="{9AA52C2C-6C79-478C-8E1C-7879A34B3C50}" dt="2024-11-27T08:03:33.813" v="372" actId="20577"/>
        <pc:sldMkLst>
          <pc:docMk/>
          <pc:sldMk cId="3146337757" sldId="261"/>
        </pc:sldMkLst>
      </pc:sldChg>
      <pc:sldChg chg="addSp delSp modSp add del mod">
        <pc:chgData name="Anna Vacalopoulou" userId="4ac8e35b-2282-4c5b-b0ad-61590d43c6ff" providerId="ADAL" clId="{9AA52C2C-6C79-478C-8E1C-7879A34B3C50}" dt="2024-11-27T08:21:32.654" v="459" actId="47"/>
        <pc:sldMkLst>
          <pc:docMk/>
          <pc:sldMk cId="2454277149" sldId="262"/>
        </pc:sldMkLst>
      </pc:sldChg>
    </pc:docChg>
  </pc:docChgLst>
  <pc:docChgLst>
    <pc:chgData name="Anna Vacalopoulou" userId="4ac8e35b-2282-4c5b-b0ad-61590d43c6ff" providerId="ADAL" clId="{4B307177-A868-413F-A83C-A5DBEEA26248}"/>
    <pc:docChg chg="undo custSel addSld delSld modSld sldOrd modMainMaster">
      <pc:chgData name="Anna Vacalopoulou" userId="4ac8e35b-2282-4c5b-b0ad-61590d43c6ff" providerId="ADAL" clId="{4B307177-A868-413F-A83C-A5DBEEA26248}" dt="2024-12-04T10:16:58.920" v="839" actId="20577"/>
      <pc:docMkLst>
        <pc:docMk/>
      </pc:docMkLst>
      <pc:sldChg chg="modSp mod">
        <pc:chgData name="Anna Vacalopoulou" userId="4ac8e35b-2282-4c5b-b0ad-61590d43c6ff" providerId="ADAL" clId="{4B307177-A868-413F-A83C-A5DBEEA26248}" dt="2024-12-04T09:44:07.967" v="400"/>
        <pc:sldMkLst>
          <pc:docMk/>
          <pc:sldMk cId="669273388" sldId="256"/>
        </pc:sldMkLst>
        <pc:spChg chg="mod">
          <ac:chgData name="Anna Vacalopoulou" userId="4ac8e35b-2282-4c5b-b0ad-61590d43c6ff" providerId="ADAL" clId="{4B307177-A868-413F-A83C-A5DBEEA26248}" dt="2024-12-04T09:44:07.967" v="400"/>
          <ac:spMkLst>
            <pc:docMk/>
            <pc:sldMk cId="669273388" sldId="256"/>
            <ac:spMk id="2" creationId="{6DBE8A03-5EC9-88A1-25D1-5FBF517D941C}"/>
          </ac:spMkLst>
        </pc:spChg>
      </pc:sldChg>
      <pc:sldChg chg="modSp mod">
        <pc:chgData name="Anna Vacalopoulou" userId="4ac8e35b-2282-4c5b-b0ad-61590d43c6ff" providerId="ADAL" clId="{4B307177-A868-413F-A83C-A5DBEEA26248}" dt="2024-12-04T09:44:07.967" v="400"/>
        <pc:sldMkLst>
          <pc:docMk/>
          <pc:sldMk cId="3781391226" sldId="257"/>
        </pc:sldMkLst>
        <pc:spChg chg="mod">
          <ac:chgData name="Anna Vacalopoulou" userId="4ac8e35b-2282-4c5b-b0ad-61590d43c6ff" providerId="ADAL" clId="{4B307177-A868-413F-A83C-A5DBEEA26248}" dt="2024-12-04T09:44:07.967" v="400"/>
          <ac:spMkLst>
            <pc:docMk/>
            <pc:sldMk cId="3781391226" sldId="257"/>
            <ac:spMk id="2" creationId="{552C9F80-CDF9-CA87-13EB-DFE3E52AA000}"/>
          </ac:spMkLst>
        </pc:spChg>
        <pc:spChg chg="mod">
          <ac:chgData name="Anna Vacalopoulou" userId="4ac8e35b-2282-4c5b-b0ad-61590d43c6ff" providerId="ADAL" clId="{4B307177-A868-413F-A83C-A5DBEEA26248}" dt="2024-12-04T09:44:07.967" v="400"/>
          <ac:spMkLst>
            <pc:docMk/>
            <pc:sldMk cId="3781391226" sldId="257"/>
            <ac:spMk id="3" creationId="{6CE3B026-8CC3-88BF-653D-371612A3BED1}"/>
          </ac:spMkLst>
        </pc:spChg>
      </pc:sldChg>
      <pc:sldChg chg="addSp delSp modSp add mod setBg delDesignElem">
        <pc:chgData name="Anna Vacalopoulou" userId="4ac8e35b-2282-4c5b-b0ad-61590d43c6ff" providerId="ADAL" clId="{4B307177-A868-413F-A83C-A5DBEEA26248}" dt="2024-12-04T09:44:07.967" v="400"/>
        <pc:sldMkLst>
          <pc:docMk/>
          <pc:sldMk cId="622080955" sldId="258"/>
        </pc:sldMkLst>
      </pc:sldChg>
      <pc:sldChg chg="del">
        <pc:chgData name="Anna Vacalopoulou" userId="4ac8e35b-2282-4c5b-b0ad-61590d43c6ff" providerId="ADAL" clId="{4B307177-A868-413F-A83C-A5DBEEA26248}" dt="2024-12-04T07:54:29.518" v="227" actId="47"/>
        <pc:sldMkLst>
          <pc:docMk/>
          <pc:sldMk cId="1539859736" sldId="258"/>
        </pc:sldMkLst>
      </pc:sldChg>
      <pc:sldChg chg="addSp delSp modSp add del mod ord setBg">
        <pc:chgData name="Anna Vacalopoulou" userId="4ac8e35b-2282-4c5b-b0ad-61590d43c6ff" providerId="ADAL" clId="{4B307177-A868-413F-A83C-A5DBEEA26248}" dt="2024-12-04T08:46:45.514" v="394" actId="47"/>
        <pc:sldMkLst>
          <pc:docMk/>
          <pc:sldMk cId="3124553512" sldId="259"/>
        </pc:sldMkLst>
      </pc:sldChg>
      <pc:sldChg chg="del">
        <pc:chgData name="Anna Vacalopoulou" userId="4ac8e35b-2282-4c5b-b0ad-61590d43c6ff" providerId="ADAL" clId="{4B307177-A868-413F-A83C-A5DBEEA26248}" dt="2024-12-04T07:54:29.518" v="227" actId="47"/>
        <pc:sldMkLst>
          <pc:docMk/>
          <pc:sldMk cId="3654608229" sldId="259"/>
        </pc:sldMkLst>
      </pc:sldChg>
      <pc:sldChg chg="new del">
        <pc:chgData name="Anna Vacalopoulou" userId="4ac8e35b-2282-4c5b-b0ad-61590d43c6ff" providerId="ADAL" clId="{4B307177-A868-413F-A83C-A5DBEEA26248}" dt="2024-12-04T08:25:00.480" v="313" actId="680"/>
        <pc:sldMkLst>
          <pc:docMk/>
          <pc:sldMk cId="3412760246" sldId="260"/>
        </pc:sldMkLst>
      </pc:sldChg>
      <pc:sldChg chg="del">
        <pc:chgData name="Anna Vacalopoulou" userId="4ac8e35b-2282-4c5b-b0ad-61590d43c6ff" providerId="ADAL" clId="{4B307177-A868-413F-A83C-A5DBEEA26248}" dt="2024-12-04T07:54:29.518" v="227" actId="47"/>
        <pc:sldMkLst>
          <pc:docMk/>
          <pc:sldMk cId="3469931769" sldId="260"/>
        </pc:sldMkLst>
      </pc:sldChg>
      <pc:sldChg chg="modSp add mod ord">
        <pc:chgData name="Anna Vacalopoulou" userId="4ac8e35b-2282-4c5b-b0ad-61590d43c6ff" providerId="ADAL" clId="{4B307177-A868-413F-A83C-A5DBEEA26248}" dt="2024-12-04T09:44:07.967" v="400"/>
        <pc:sldMkLst>
          <pc:docMk/>
          <pc:sldMk cId="4105140194" sldId="260"/>
        </pc:sldMkLst>
        <pc:spChg chg="mod">
          <ac:chgData name="Anna Vacalopoulou" userId="4ac8e35b-2282-4c5b-b0ad-61590d43c6ff" providerId="ADAL" clId="{4B307177-A868-413F-A83C-A5DBEEA26248}" dt="2024-12-04T09:44:07.967" v="400"/>
          <ac:spMkLst>
            <pc:docMk/>
            <pc:sldMk cId="4105140194" sldId="260"/>
            <ac:spMk id="2" creationId="{2B138B55-6B40-C9BB-0CBC-1139898907C5}"/>
          </ac:spMkLst>
        </pc:spChg>
        <pc:spChg chg="mod">
          <ac:chgData name="Anna Vacalopoulou" userId="4ac8e35b-2282-4c5b-b0ad-61590d43c6ff" providerId="ADAL" clId="{4B307177-A868-413F-A83C-A5DBEEA26248}" dt="2024-12-04T09:44:07.967" v="400"/>
          <ac:spMkLst>
            <pc:docMk/>
            <pc:sldMk cId="4105140194" sldId="260"/>
            <ac:spMk id="3" creationId="{87980859-74E8-8FE7-4221-4C316337F6E6}"/>
          </ac:spMkLst>
        </pc:spChg>
      </pc:sldChg>
      <pc:sldChg chg="addSp delSp modSp add mod setBg addAnim delDesignElem">
        <pc:chgData name="Anna Vacalopoulou" userId="4ac8e35b-2282-4c5b-b0ad-61590d43c6ff" providerId="ADAL" clId="{4B307177-A868-413F-A83C-A5DBEEA26248}" dt="2024-12-04T09:45:13.880" v="401" actId="207"/>
        <pc:sldMkLst>
          <pc:docMk/>
          <pc:sldMk cId="1275126129" sldId="261"/>
        </pc:sldMkLst>
        <pc:spChg chg="mod">
          <ac:chgData name="Anna Vacalopoulou" userId="4ac8e35b-2282-4c5b-b0ad-61590d43c6ff" providerId="ADAL" clId="{4B307177-A868-413F-A83C-A5DBEEA26248}" dt="2024-12-04T09:45:13.880" v="401" actId="207"/>
          <ac:spMkLst>
            <pc:docMk/>
            <pc:sldMk cId="1275126129" sldId="261"/>
            <ac:spMk id="2" creationId="{FF59AF03-5718-1B7C-ACC5-2BC634156509}"/>
          </ac:spMkLst>
        </pc:spChg>
      </pc:sldChg>
      <pc:sldChg chg="del">
        <pc:chgData name="Anna Vacalopoulou" userId="4ac8e35b-2282-4c5b-b0ad-61590d43c6ff" providerId="ADAL" clId="{4B307177-A868-413F-A83C-A5DBEEA26248}" dt="2024-12-04T07:54:29.518" v="227" actId="47"/>
        <pc:sldMkLst>
          <pc:docMk/>
          <pc:sldMk cId="3146337757" sldId="261"/>
        </pc:sldMkLst>
      </pc:sldChg>
      <pc:sldChg chg="addSp delSp modSp add mod ord setBg">
        <pc:chgData name="Anna Vacalopoulou" userId="4ac8e35b-2282-4c5b-b0ad-61590d43c6ff" providerId="ADAL" clId="{4B307177-A868-413F-A83C-A5DBEEA26248}" dt="2024-12-04T09:52:47.632" v="424" actId="27614"/>
        <pc:sldMkLst>
          <pc:docMk/>
          <pc:sldMk cId="977844935" sldId="262"/>
        </pc:sldMkLst>
      </pc:sldChg>
      <pc:sldChg chg="modSp add mod">
        <pc:chgData name="Anna Vacalopoulou" userId="4ac8e35b-2282-4c5b-b0ad-61590d43c6ff" providerId="ADAL" clId="{4B307177-A868-413F-A83C-A5DBEEA26248}" dt="2024-12-04T09:54:46.163" v="452" actId="115"/>
        <pc:sldMkLst>
          <pc:docMk/>
          <pc:sldMk cId="320251228" sldId="263"/>
        </pc:sldMkLst>
      </pc:sldChg>
      <pc:sldChg chg="add del">
        <pc:chgData name="Anna Vacalopoulou" userId="4ac8e35b-2282-4c5b-b0ad-61590d43c6ff" providerId="ADAL" clId="{4B307177-A868-413F-A83C-A5DBEEA26248}" dt="2024-12-04T09:53:05.666" v="426" actId="2696"/>
        <pc:sldMkLst>
          <pc:docMk/>
          <pc:sldMk cId="1024563832" sldId="263"/>
        </pc:sldMkLst>
      </pc:sldChg>
      <pc:sldChg chg="modSp add mod">
        <pc:chgData name="Anna Vacalopoulou" userId="4ac8e35b-2282-4c5b-b0ad-61590d43c6ff" providerId="ADAL" clId="{4B307177-A868-413F-A83C-A5DBEEA26248}" dt="2024-12-04T10:01:18.702" v="762" actId="20577"/>
        <pc:sldMkLst>
          <pc:docMk/>
          <pc:sldMk cId="144734235" sldId="264"/>
        </pc:sldMkLst>
      </pc:sldChg>
      <pc:sldChg chg="add del setBg">
        <pc:chgData name="Anna Vacalopoulou" userId="4ac8e35b-2282-4c5b-b0ad-61590d43c6ff" providerId="ADAL" clId="{4B307177-A868-413F-A83C-A5DBEEA26248}" dt="2024-12-04T09:57:45.135" v="454" actId="47"/>
        <pc:sldMkLst>
          <pc:docMk/>
          <pc:sldMk cId="326145682" sldId="264"/>
        </pc:sldMkLst>
      </pc:sldChg>
      <pc:sldChg chg="modSp add mod">
        <pc:chgData name="Anna Vacalopoulou" userId="4ac8e35b-2282-4c5b-b0ad-61590d43c6ff" providerId="ADAL" clId="{4B307177-A868-413F-A83C-A5DBEEA26248}" dt="2024-12-04T10:16:58.920" v="839" actId="20577"/>
        <pc:sldMkLst>
          <pc:docMk/>
          <pc:sldMk cId="3079249182" sldId="265"/>
        </pc:sldMkLst>
      </pc:sldChg>
      <pc:sldMasterChg chg="modSldLayout">
        <pc:chgData name="Anna Vacalopoulou" userId="4ac8e35b-2282-4c5b-b0ad-61590d43c6ff" providerId="ADAL" clId="{4B307177-A868-413F-A83C-A5DBEEA26248}" dt="2024-12-04T09:44:07.967" v="400"/>
        <pc:sldMasterMkLst>
          <pc:docMk/>
          <pc:sldMasterMk cId="2790187815" sldId="2147483660"/>
        </pc:sldMasterMkLst>
        <pc:sldLayoutChg chg="addSp">
          <pc:chgData name="Anna Vacalopoulou" userId="4ac8e35b-2282-4c5b-b0ad-61590d43c6ff" providerId="ADAL" clId="{4B307177-A868-413F-A83C-A5DBEEA26248}" dt="2024-12-04T09:44:07.967" v="400"/>
          <pc:sldLayoutMkLst>
            <pc:docMk/>
            <pc:sldMasterMk cId="2790187815" sldId="2147483660"/>
            <pc:sldLayoutMk cId="3713186203" sldId="2147483661"/>
          </pc:sldLayoutMkLst>
          <pc:picChg chg="add">
            <ac:chgData name="Anna Vacalopoulou" userId="4ac8e35b-2282-4c5b-b0ad-61590d43c6ff" providerId="ADAL" clId="{4B307177-A868-413F-A83C-A5DBEEA26248}" dt="2024-12-04T09:44:07.967" v="400"/>
            <ac:picMkLst>
              <pc:docMk/>
              <pc:sldMasterMk cId="2790187815" sldId="2147483660"/>
              <pc:sldLayoutMk cId="3713186203" sldId="2147483661"/>
              <ac:picMk id="7" creationId="{0F8AB910-6669-5C3F-0740-D40FDDA8FD80}"/>
            </ac:picMkLst>
          </pc:picChg>
          <pc:picChg chg="add">
            <ac:chgData name="Anna Vacalopoulou" userId="4ac8e35b-2282-4c5b-b0ad-61590d43c6ff" providerId="ADAL" clId="{4B307177-A868-413F-A83C-A5DBEEA26248}" dt="2024-12-04T09:44:07.967" v="400"/>
            <ac:picMkLst>
              <pc:docMk/>
              <pc:sldMasterMk cId="2790187815" sldId="2147483660"/>
              <pc:sldLayoutMk cId="3713186203" sldId="2147483661"/>
              <ac:picMk id="8" creationId="{8D631347-5804-0978-F269-342F6F0F45CE}"/>
            </ac:picMkLst>
          </pc:picChg>
        </pc:sldLayoutChg>
        <pc:sldLayoutChg chg="addSp">
          <pc:chgData name="Anna Vacalopoulou" userId="4ac8e35b-2282-4c5b-b0ad-61590d43c6ff" providerId="ADAL" clId="{4B307177-A868-413F-A83C-A5DBEEA26248}" dt="2024-12-04T09:44:07.967" v="400"/>
          <pc:sldLayoutMkLst>
            <pc:docMk/>
            <pc:sldMasterMk cId="2790187815" sldId="2147483660"/>
            <pc:sldLayoutMk cId="1047134177" sldId="2147483662"/>
          </pc:sldLayoutMkLst>
          <pc:picChg chg="add">
            <ac:chgData name="Anna Vacalopoulou" userId="4ac8e35b-2282-4c5b-b0ad-61590d43c6ff" providerId="ADAL" clId="{4B307177-A868-413F-A83C-A5DBEEA26248}" dt="2024-12-04T09:44:07.967" v="400"/>
            <ac:picMkLst>
              <pc:docMk/>
              <pc:sldMasterMk cId="2790187815" sldId="2147483660"/>
              <pc:sldLayoutMk cId="1047134177" sldId="2147483662"/>
              <ac:picMk id="7" creationId="{5D75012B-02AB-37C3-6DB5-DB8D90863031}"/>
            </ac:picMkLst>
          </pc:picChg>
          <pc:picChg chg="add">
            <ac:chgData name="Anna Vacalopoulou" userId="4ac8e35b-2282-4c5b-b0ad-61590d43c6ff" providerId="ADAL" clId="{4B307177-A868-413F-A83C-A5DBEEA26248}" dt="2024-12-04T09:44:07.967" v="400"/>
            <ac:picMkLst>
              <pc:docMk/>
              <pc:sldMasterMk cId="2790187815" sldId="2147483660"/>
              <pc:sldLayoutMk cId="1047134177" sldId="2147483662"/>
              <ac:picMk id="8" creationId="{1EC48736-FB46-EA8E-1BCD-6930E15D5594}"/>
            </ac:picMkLst>
          </pc:picChg>
        </pc:sldLayoutChg>
      </pc:sldMasterChg>
    </pc:docChg>
  </pc:docChgLst>
  <pc:docChgLst>
    <pc:chgData name="Anna Vacalopoulou" userId="4ac8e35b-2282-4c5b-b0ad-61590d43c6ff" providerId="ADAL" clId="{4E7B236C-B274-40F8-9583-C8C453D0B84B}"/>
    <pc:docChg chg="undo custSel addSld delSld modSld">
      <pc:chgData name="Anna Vacalopoulou" userId="4ac8e35b-2282-4c5b-b0ad-61590d43c6ff" providerId="ADAL" clId="{4E7B236C-B274-40F8-9583-C8C453D0B84B}" dt="2025-01-12T05:45:34.259" v="313" actId="1076"/>
      <pc:docMkLst>
        <pc:docMk/>
      </pc:docMkLst>
      <pc:sldChg chg="modSp mod">
        <pc:chgData name="Anna Vacalopoulou" userId="4ac8e35b-2282-4c5b-b0ad-61590d43c6ff" providerId="ADAL" clId="{4E7B236C-B274-40F8-9583-C8C453D0B84B}" dt="2025-01-11T13:31:51.228" v="6" actId="20577"/>
        <pc:sldMkLst>
          <pc:docMk/>
          <pc:sldMk cId="669273388" sldId="256"/>
        </pc:sldMkLst>
        <pc:spChg chg="mod">
          <ac:chgData name="Anna Vacalopoulou" userId="4ac8e35b-2282-4c5b-b0ad-61590d43c6ff" providerId="ADAL" clId="{4E7B236C-B274-40F8-9583-C8C453D0B84B}" dt="2025-01-11T13:31:51.228" v="6" actId="20577"/>
          <ac:spMkLst>
            <pc:docMk/>
            <pc:sldMk cId="669273388" sldId="256"/>
            <ac:spMk id="2" creationId="{6DBE8A03-5EC9-88A1-25D1-5FBF517D941C}"/>
          </ac:spMkLst>
        </pc:spChg>
      </pc:sldChg>
      <pc:sldChg chg="modSp mod">
        <pc:chgData name="Anna Vacalopoulou" userId="4ac8e35b-2282-4c5b-b0ad-61590d43c6ff" providerId="ADAL" clId="{4E7B236C-B274-40F8-9583-C8C453D0B84B}" dt="2025-01-11T13:34:35.163" v="99"/>
        <pc:sldMkLst>
          <pc:docMk/>
          <pc:sldMk cId="3781391226" sldId="257"/>
        </pc:sldMkLst>
        <pc:spChg chg="mod">
          <ac:chgData name="Anna Vacalopoulou" userId="4ac8e35b-2282-4c5b-b0ad-61590d43c6ff" providerId="ADAL" clId="{4E7B236C-B274-40F8-9583-C8C453D0B84B}" dt="2025-01-11T13:34:35.163" v="99"/>
          <ac:spMkLst>
            <pc:docMk/>
            <pc:sldMk cId="3781391226" sldId="257"/>
            <ac:spMk id="3" creationId="{6CE3B026-8CC3-88BF-653D-371612A3BED1}"/>
          </ac:spMkLst>
        </pc:spChg>
      </pc:sldChg>
      <pc:sldChg chg="del">
        <pc:chgData name="Anna Vacalopoulou" userId="4ac8e35b-2282-4c5b-b0ad-61590d43c6ff" providerId="ADAL" clId="{4E7B236C-B274-40F8-9583-C8C453D0B84B}" dt="2025-01-11T13:37:16.884" v="100" actId="47"/>
        <pc:sldMkLst>
          <pc:docMk/>
          <pc:sldMk cId="622080955" sldId="258"/>
        </pc:sldMkLst>
      </pc:sldChg>
      <pc:sldChg chg="modSp mod">
        <pc:chgData name="Anna Vacalopoulou" userId="4ac8e35b-2282-4c5b-b0ad-61590d43c6ff" providerId="ADAL" clId="{4E7B236C-B274-40F8-9583-C8C453D0B84B}" dt="2025-01-11T13:41:03.844" v="150" actId="6549"/>
        <pc:sldMkLst>
          <pc:docMk/>
          <pc:sldMk cId="4105140194" sldId="260"/>
        </pc:sldMkLst>
        <pc:spChg chg="mod">
          <ac:chgData name="Anna Vacalopoulou" userId="4ac8e35b-2282-4c5b-b0ad-61590d43c6ff" providerId="ADAL" clId="{4E7B236C-B274-40F8-9583-C8C453D0B84B}" dt="2025-01-11T13:41:03.844" v="150" actId="6549"/>
          <ac:spMkLst>
            <pc:docMk/>
            <pc:sldMk cId="4105140194" sldId="260"/>
            <ac:spMk id="3" creationId="{87980859-74E8-8FE7-4221-4C316337F6E6}"/>
          </ac:spMkLst>
        </pc:spChg>
      </pc:sldChg>
      <pc:sldChg chg="addSp delSp modSp mod">
        <pc:chgData name="Anna Vacalopoulou" userId="4ac8e35b-2282-4c5b-b0ad-61590d43c6ff" providerId="ADAL" clId="{4E7B236C-B274-40F8-9583-C8C453D0B84B}" dt="2025-01-12T05:44:33.636" v="299" actId="1076"/>
        <pc:sldMkLst>
          <pc:docMk/>
          <pc:sldMk cId="1275126129" sldId="261"/>
        </pc:sldMkLst>
        <pc:spChg chg="mod">
          <ac:chgData name="Anna Vacalopoulou" userId="4ac8e35b-2282-4c5b-b0ad-61590d43c6ff" providerId="ADAL" clId="{4E7B236C-B274-40F8-9583-C8C453D0B84B}" dt="2025-01-12T05:44:33.636" v="299" actId="1076"/>
          <ac:spMkLst>
            <pc:docMk/>
            <pc:sldMk cId="1275126129" sldId="261"/>
            <ac:spMk id="2" creationId="{FF59AF03-5718-1B7C-ACC5-2BC634156509}"/>
          </ac:spMkLst>
        </pc:spChg>
        <pc:spChg chg="add del">
          <ac:chgData name="Anna Vacalopoulou" userId="4ac8e35b-2282-4c5b-b0ad-61590d43c6ff" providerId="ADAL" clId="{4E7B236C-B274-40F8-9583-C8C453D0B84B}" dt="2025-01-11T14:03:03.290" v="183" actId="26606"/>
          <ac:spMkLst>
            <pc:docMk/>
            <pc:sldMk cId="1275126129" sldId="261"/>
            <ac:spMk id="12" creationId="{A93898FF-D987-4B0E-BFB4-85F5EB356D4D}"/>
          </ac:spMkLst>
        </pc:spChg>
        <pc:spChg chg="add del">
          <ac:chgData name="Anna Vacalopoulou" userId="4ac8e35b-2282-4c5b-b0ad-61590d43c6ff" providerId="ADAL" clId="{4E7B236C-B274-40F8-9583-C8C453D0B84B}" dt="2025-01-11T14:03:03.290" v="183" actId="26606"/>
          <ac:spMkLst>
            <pc:docMk/>
            <pc:sldMk cId="1275126129" sldId="261"/>
            <ac:spMk id="14" creationId="{C31A4873-64D0-418B-BA9D-D99C52A5FB8A}"/>
          </ac:spMkLst>
        </pc:spChg>
        <pc:spChg chg="add del">
          <ac:chgData name="Anna Vacalopoulou" userId="4ac8e35b-2282-4c5b-b0ad-61590d43c6ff" providerId="ADAL" clId="{4E7B236C-B274-40F8-9583-C8C453D0B84B}" dt="2025-01-11T14:03:03.290" v="183" actId="26606"/>
          <ac:spMkLst>
            <pc:docMk/>
            <pc:sldMk cId="1275126129" sldId="261"/>
            <ac:spMk id="18" creationId="{A737E5B8-8F31-4942-B159-B213C4D6D830}"/>
          </ac:spMkLst>
        </pc:spChg>
        <pc:spChg chg="add del">
          <ac:chgData name="Anna Vacalopoulou" userId="4ac8e35b-2282-4c5b-b0ad-61590d43c6ff" providerId="ADAL" clId="{4E7B236C-B274-40F8-9583-C8C453D0B84B}" dt="2025-01-11T14:03:03.290" v="183" actId="26606"/>
          <ac:spMkLst>
            <pc:docMk/>
            <pc:sldMk cId="1275126129" sldId="261"/>
            <ac:spMk id="20" creationId="{42A4FC2C-047E-45A5-965D-8E1E3BF09BC6}"/>
          </ac:spMkLst>
        </pc:spChg>
        <pc:spChg chg="add del">
          <ac:chgData name="Anna Vacalopoulou" userId="4ac8e35b-2282-4c5b-b0ad-61590d43c6ff" providerId="ADAL" clId="{4E7B236C-B274-40F8-9583-C8C453D0B84B}" dt="2025-01-11T14:03:03.290" v="183" actId="26606"/>
          <ac:spMkLst>
            <pc:docMk/>
            <pc:sldMk cId="1275126129" sldId="261"/>
            <ac:spMk id="22" creationId="{D12128B6-ED88-4712-866F-66C86EE34618}"/>
          </ac:spMkLst>
        </pc:spChg>
        <pc:picChg chg="add del mod">
          <ac:chgData name="Anna Vacalopoulou" userId="4ac8e35b-2282-4c5b-b0ad-61590d43c6ff" providerId="ADAL" clId="{4E7B236C-B274-40F8-9583-C8C453D0B84B}" dt="2025-01-12T05:44:04.918" v="293" actId="478"/>
          <ac:picMkLst>
            <pc:docMk/>
            <pc:sldMk cId="1275126129" sldId="261"/>
            <ac:picMk id="4" creationId="{18CC2EE5-0339-795E-78A7-0B8C4C1115F9}"/>
          </ac:picMkLst>
        </pc:picChg>
        <pc:picChg chg="del">
          <ac:chgData name="Anna Vacalopoulou" userId="4ac8e35b-2282-4c5b-b0ad-61590d43c6ff" providerId="ADAL" clId="{4E7B236C-B274-40F8-9583-C8C453D0B84B}" dt="2025-01-11T13:53:08.258" v="151" actId="478"/>
          <ac:picMkLst>
            <pc:docMk/>
            <pc:sldMk cId="1275126129" sldId="261"/>
            <ac:picMk id="6" creationId="{E35FEE37-2A3D-F75C-E8AE-18BF667B89E3}"/>
          </ac:picMkLst>
        </pc:picChg>
        <pc:picChg chg="add del mod">
          <ac:chgData name="Anna Vacalopoulou" userId="4ac8e35b-2282-4c5b-b0ad-61590d43c6ff" providerId="ADAL" clId="{4E7B236C-B274-40F8-9583-C8C453D0B84B}" dt="2025-01-12T05:44:06.652" v="294" actId="21"/>
          <ac:picMkLst>
            <pc:docMk/>
            <pc:sldMk cId="1275126129" sldId="261"/>
            <ac:picMk id="7" creationId="{0056F0CB-7679-096E-29C1-BF1E6367238B}"/>
          </ac:picMkLst>
        </pc:picChg>
        <pc:picChg chg="add del">
          <ac:chgData name="Anna Vacalopoulou" userId="4ac8e35b-2282-4c5b-b0ad-61590d43c6ff" providerId="ADAL" clId="{4E7B236C-B274-40F8-9583-C8C453D0B84B}" dt="2025-01-11T14:03:03.290" v="183" actId="26606"/>
          <ac:picMkLst>
            <pc:docMk/>
            <pc:sldMk cId="1275126129" sldId="261"/>
            <ac:picMk id="16" creationId="{5516C1EB-8D62-4BF0-92B5-02E6AE43B1F3}"/>
          </ac:picMkLst>
        </pc:picChg>
      </pc:sldChg>
      <pc:sldChg chg="del">
        <pc:chgData name="Anna Vacalopoulou" userId="4ac8e35b-2282-4c5b-b0ad-61590d43c6ff" providerId="ADAL" clId="{4E7B236C-B274-40F8-9583-C8C453D0B84B}" dt="2025-01-11T14:14:21.631" v="219" actId="47"/>
        <pc:sldMkLst>
          <pc:docMk/>
          <pc:sldMk cId="977844935" sldId="262"/>
        </pc:sldMkLst>
      </pc:sldChg>
      <pc:sldChg chg="del">
        <pc:chgData name="Anna Vacalopoulou" userId="4ac8e35b-2282-4c5b-b0ad-61590d43c6ff" providerId="ADAL" clId="{4E7B236C-B274-40F8-9583-C8C453D0B84B}" dt="2025-01-11T15:35:41.715" v="290" actId="47"/>
        <pc:sldMkLst>
          <pc:docMk/>
          <pc:sldMk cId="320251228" sldId="263"/>
        </pc:sldMkLst>
      </pc:sldChg>
      <pc:sldChg chg="del">
        <pc:chgData name="Anna Vacalopoulou" userId="4ac8e35b-2282-4c5b-b0ad-61590d43c6ff" providerId="ADAL" clId="{4E7B236C-B274-40F8-9583-C8C453D0B84B}" dt="2025-01-11T15:42:00.667" v="291" actId="47"/>
        <pc:sldMkLst>
          <pc:docMk/>
          <pc:sldMk cId="144734235" sldId="264"/>
        </pc:sldMkLst>
      </pc:sldChg>
      <pc:sldChg chg="del">
        <pc:chgData name="Anna Vacalopoulou" userId="4ac8e35b-2282-4c5b-b0ad-61590d43c6ff" providerId="ADAL" clId="{4E7B236C-B274-40F8-9583-C8C453D0B84B}" dt="2025-01-11T15:42:08.074" v="292" actId="47"/>
        <pc:sldMkLst>
          <pc:docMk/>
          <pc:sldMk cId="3079249182" sldId="265"/>
        </pc:sldMkLst>
      </pc:sldChg>
      <pc:sldChg chg="addSp delSp modSp add mod setBg delAnim">
        <pc:chgData name="Anna Vacalopoulou" userId="4ac8e35b-2282-4c5b-b0ad-61590d43c6ff" providerId="ADAL" clId="{4E7B236C-B274-40F8-9583-C8C453D0B84B}" dt="2025-01-12T05:45:34.259" v="313" actId="1076"/>
        <pc:sldMkLst>
          <pc:docMk/>
          <pc:sldMk cId="2950961152" sldId="266"/>
        </pc:sldMkLst>
        <pc:spChg chg="del mod">
          <ac:chgData name="Anna Vacalopoulou" userId="4ac8e35b-2282-4c5b-b0ad-61590d43c6ff" providerId="ADAL" clId="{4E7B236C-B274-40F8-9583-C8C453D0B84B}" dt="2025-01-11T14:35:11.339" v="258" actId="478"/>
          <ac:spMkLst>
            <pc:docMk/>
            <pc:sldMk cId="2950961152" sldId="266"/>
            <ac:spMk id="2" creationId="{918C5714-5065-1DD1-9408-3728DDF4A6FC}"/>
          </ac:spMkLst>
        </pc:spChg>
        <pc:spChg chg="add del mod">
          <ac:chgData name="Anna Vacalopoulou" userId="4ac8e35b-2282-4c5b-b0ad-61590d43c6ff" providerId="ADAL" clId="{4E7B236C-B274-40F8-9583-C8C453D0B84B}" dt="2025-01-11T14:35:14.470" v="259" actId="478"/>
          <ac:spMkLst>
            <pc:docMk/>
            <pc:sldMk cId="2950961152" sldId="266"/>
            <ac:spMk id="8" creationId="{53812599-F103-98D4-D8C2-105407AAA750}"/>
          </ac:spMkLst>
        </pc:spChg>
        <pc:spChg chg="add del">
          <ac:chgData name="Anna Vacalopoulou" userId="4ac8e35b-2282-4c5b-b0ad-61590d43c6ff" providerId="ADAL" clId="{4E7B236C-B274-40F8-9583-C8C453D0B84B}" dt="2025-01-11T15:19:53.220" v="270" actId="26606"/>
          <ac:spMkLst>
            <pc:docMk/>
            <pc:sldMk cId="2950961152" sldId="266"/>
            <ac:spMk id="17" creationId="{94E1CBB2-207D-4AB2-9FE1-BB3DFB5F50D8}"/>
          </ac:spMkLst>
        </pc:spChg>
        <pc:spChg chg="add del">
          <ac:chgData name="Anna Vacalopoulou" userId="4ac8e35b-2282-4c5b-b0ad-61590d43c6ff" providerId="ADAL" clId="{4E7B236C-B274-40F8-9583-C8C453D0B84B}" dt="2025-01-11T15:19:53.220" v="270" actId="26606"/>
          <ac:spMkLst>
            <pc:docMk/>
            <pc:sldMk cId="2950961152" sldId="266"/>
            <ac:spMk id="19" creationId="{7B7C8768-C0E6-4BF8-9262-74D645629035}"/>
          </ac:spMkLst>
        </pc:spChg>
        <pc:spChg chg="add del">
          <ac:chgData name="Anna Vacalopoulou" userId="4ac8e35b-2282-4c5b-b0ad-61590d43c6ff" providerId="ADAL" clId="{4E7B236C-B274-40F8-9583-C8C453D0B84B}" dt="2025-01-11T15:19:53.220" v="270" actId="26606"/>
          <ac:spMkLst>
            <pc:docMk/>
            <pc:sldMk cId="2950961152" sldId="266"/>
            <ac:spMk id="21" creationId="{B063FAF9-ACC5-4257-A431-AB2FCFD5CE27}"/>
          </ac:spMkLst>
        </pc:spChg>
        <pc:spChg chg="add del">
          <ac:chgData name="Anna Vacalopoulou" userId="4ac8e35b-2282-4c5b-b0ad-61590d43c6ff" providerId="ADAL" clId="{4E7B236C-B274-40F8-9583-C8C453D0B84B}" dt="2025-01-11T15:19:53.220" v="270" actId="26606"/>
          <ac:spMkLst>
            <pc:docMk/>
            <pc:sldMk cId="2950961152" sldId="266"/>
            <ac:spMk id="23" creationId="{B3842A57-5543-489A-8D76-ECB59F25A14B}"/>
          </ac:spMkLst>
        </pc:spChg>
        <pc:spChg chg="add del">
          <ac:chgData name="Anna Vacalopoulou" userId="4ac8e35b-2282-4c5b-b0ad-61590d43c6ff" providerId="ADAL" clId="{4E7B236C-B274-40F8-9583-C8C453D0B84B}" dt="2025-01-11T15:19:53.220" v="270" actId="26606"/>
          <ac:spMkLst>
            <pc:docMk/>
            <pc:sldMk cId="2950961152" sldId="266"/>
            <ac:spMk id="25" creationId="{6B5AB787-5A1E-418D-8980-5F3361C65541}"/>
          </ac:spMkLst>
        </pc:spChg>
        <pc:picChg chg="add del">
          <ac:chgData name="Anna Vacalopoulou" userId="4ac8e35b-2282-4c5b-b0ad-61590d43c6ff" providerId="ADAL" clId="{4E7B236C-B274-40F8-9583-C8C453D0B84B}" dt="2025-01-11T14:14:54.620" v="251" actId="478"/>
          <ac:picMkLst>
            <pc:docMk/>
            <pc:sldMk cId="2950961152" sldId="266"/>
            <ac:picMk id="4" creationId="{0DC36057-CF6D-B137-6978-417A89E9A503}"/>
          </ac:picMkLst>
        </pc:picChg>
        <pc:picChg chg="add mod ord">
          <ac:chgData name="Anna Vacalopoulou" userId="4ac8e35b-2282-4c5b-b0ad-61590d43c6ff" providerId="ADAL" clId="{4E7B236C-B274-40F8-9583-C8C453D0B84B}" dt="2025-01-12T05:45:00.212" v="304" actId="14100"/>
          <ac:picMkLst>
            <pc:docMk/>
            <pc:sldMk cId="2950961152" sldId="266"/>
            <ac:picMk id="5" creationId="{9C7EBD49-D430-569F-B0E5-EF48A34DE907}"/>
          </ac:picMkLst>
        </pc:picChg>
        <pc:picChg chg="add mod">
          <ac:chgData name="Anna Vacalopoulou" userId="4ac8e35b-2282-4c5b-b0ad-61590d43c6ff" providerId="ADAL" clId="{4E7B236C-B274-40F8-9583-C8C453D0B84B}" dt="2025-01-12T05:45:34.259" v="313" actId="1076"/>
          <ac:picMkLst>
            <pc:docMk/>
            <pc:sldMk cId="2950961152" sldId="266"/>
            <ac:picMk id="7" creationId="{0056F0CB-7679-096E-29C1-BF1E6367238B}"/>
          </ac:picMkLst>
        </pc:picChg>
        <pc:picChg chg="add del">
          <ac:chgData name="Anna Vacalopoulou" userId="4ac8e35b-2282-4c5b-b0ad-61590d43c6ff" providerId="ADAL" clId="{4E7B236C-B274-40F8-9583-C8C453D0B84B}" dt="2025-01-11T14:14:54.620" v="251" actId="478"/>
          <ac:picMkLst>
            <pc:docMk/>
            <pc:sldMk cId="2950961152" sldId="266"/>
            <ac:picMk id="7" creationId="{E549C64B-A45E-C7AC-8833-A9BDB066249C}"/>
          </ac:picMkLst>
        </pc:picChg>
        <pc:picChg chg="add mod ord">
          <ac:chgData name="Anna Vacalopoulou" userId="4ac8e35b-2282-4c5b-b0ad-61590d43c6ff" providerId="ADAL" clId="{4E7B236C-B274-40F8-9583-C8C453D0B84B}" dt="2025-01-12T05:45:25.171" v="308" actId="1076"/>
          <ac:picMkLst>
            <pc:docMk/>
            <pc:sldMk cId="2950961152" sldId="266"/>
            <ac:picMk id="10" creationId="{9557897A-1D65-6682-8C06-CF1453B03B80}"/>
          </ac:picMkLst>
        </pc:picChg>
        <pc:picChg chg="add mod">
          <ac:chgData name="Anna Vacalopoulou" userId="4ac8e35b-2282-4c5b-b0ad-61590d43c6ff" providerId="ADAL" clId="{4E7B236C-B274-40F8-9583-C8C453D0B84B}" dt="2025-01-12T05:45:26.658" v="309" actId="1076"/>
          <ac:picMkLst>
            <pc:docMk/>
            <pc:sldMk cId="2950961152" sldId="266"/>
            <ac:picMk id="12" creationId="{57714077-AC2C-5116-00F1-799487C45EFD}"/>
          </ac:picMkLst>
        </pc:picChg>
        <pc:picChg chg="add mod">
          <ac:chgData name="Anna Vacalopoulou" userId="4ac8e35b-2282-4c5b-b0ad-61590d43c6ff" providerId="ADAL" clId="{4E7B236C-B274-40F8-9583-C8C453D0B84B}" dt="2025-01-12T05:45:32.211" v="312" actId="1076"/>
          <ac:picMkLst>
            <pc:docMk/>
            <pc:sldMk cId="2950961152" sldId="266"/>
            <ac:picMk id="14" creationId="{352B3611-EFF2-A5DD-6341-11C1E0EBBA69}"/>
          </ac:picMkLst>
        </pc:picChg>
      </pc:sldChg>
    </pc:docChg>
  </pc:docChgLst>
</pc:chgInfo>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pic>
        <p:nvPicPr>
          <p:cNvPr id="7" name="Εικόνα 6" descr="Εικόνα που περιέχει γραφικά, γραφιστική, σχεδίαση, γραμματοσειρά&#10;&#10;Περιγραφή που δημιουργήθηκε αυτόματα">
            <a:extLst>
              <a:ext uri="{FF2B5EF4-FFF2-40B4-BE49-F238E27FC236}">
                <a16:creationId xmlns:a16="http://schemas.microsoft.com/office/drawing/2014/main" id="{0F8AB910-6669-5C3F-0740-D40FDDA8FD8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8200" y="5735637"/>
            <a:ext cx="2028096" cy="969623"/>
          </a:xfrm>
          <a:prstGeom prst="rect">
            <a:avLst/>
          </a:prstGeom>
        </p:spPr>
      </p:pic>
      <p:pic>
        <p:nvPicPr>
          <p:cNvPr id="8" name="Picture 1973927058" descr="Εικόνα που περιέχει γραμματοσειρά, Μπελ ηλεκτρίκ, κείμενο, μπλε&#10;&#10;Περιγραφή που δημιουργήθηκε αυτόματα">
            <a:extLst>
              <a:ext uri="{FF2B5EF4-FFF2-40B4-BE49-F238E27FC236}">
                <a16:creationId xmlns:a16="http://schemas.microsoft.com/office/drawing/2014/main" id="{8D631347-5804-0978-F269-342F6F0F45C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006352" y="6108297"/>
            <a:ext cx="2496820" cy="523240"/>
          </a:xfrm>
          <a:prstGeom prst="rect">
            <a:avLst/>
          </a:prstGeom>
        </p:spPr>
      </p:pic>
    </p:spTree>
    <p:extLst>
      <p:ext uri="{BB962C8B-B14F-4D97-AF65-F5344CB8AC3E}">
        <p14:creationId xmlns:p14="http://schemas.microsoft.com/office/powerpoint/2010/main" val="37131862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64D8A2A2-F31A-4FDF-AFA5-C14F60FB62BC}" type="datetimeFigureOut">
              <a:rPr lang="el-GR" smtClean="0"/>
              <a:t>12/1/2025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148075F6-FE34-4DA2-9317-C9F6C43E472A}" type="slidenum">
              <a:rPr lang="el-GR" smtClean="0"/>
              <a:t>‹#›</a:t>
            </a:fld>
            <a:endParaRPr lang="el-GR"/>
          </a:p>
        </p:txBody>
      </p:sp>
    </p:spTree>
    <p:extLst>
      <p:ext uri="{BB962C8B-B14F-4D97-AF65-F5344CB8AC3E}">
        <p14:creationId xmlns:p14="http://schemas.microsoft.com/office/powerpoint/2010/main" val="1988875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64D8A2A2-F31A-4FDF-AFA5-C14F60FB62BC}" type="datetimeFigureOut">
              <a:rPr lang="el-GR" smtClean="0"/>
              <a:t>12/1/2025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148075F6-FE34-4DA2-9317-C9F6C43E472A}" type="slidenum">
              <a:rPr lang="el-GR" smtClean="0"/>
              <a:t>‹#›</a:t>
            </a:fld>
            <a:endParaRPr lang="el-GR"/>
          </a:p>
        </p:txBody>
      </p:sp>
    </p:spTree>
    <p:extLst>
      <p:ext uri="{BB962C8B-B14F-4D97-AF65-F5344CB8AC3E}">
        <p14:creationId xmlns:p14="http://schemas.microsoft.com/office/powerpoint/2010/main" val="112949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1/12/2025</a:t>
            </a:fld>
            <a:endParaRPr lang="en-US" dirty="0"/>
          </a:p>
        </p:txBody>
      </p:sp>
      <p:sp>
        <p:nvSpPr>
          <p:cNvPr id="5" name="Footer Placeholder 4"/>
          <p:cNvSpPr>
            <a:spLocks noGrp="1"/>
          </p:cNvSpPr>
          <p:nvPr>
            <p:ph type="ftr" sz="quarter" idx="11"/>
          </p:nvPr>
        </p:nvSpPr>
        <p:spPr/>
        <p:txBody>
          <a:bodyPr/>
          <a:lstStyle/>
          <a:p>
            <a:r>
              <a:rPr lang="en-US"/>
              <a:t>Co-funded by the European Union. Contract Number: 101087451. Views and opinions expressed are however those of the author(s) only and do not necessarily reflect those of the European Union or the European Education and Culture Executive Agency (EACEA). Neither the European Union nor EACEA can be held responsible for them.</a:t>
            </a:r>
            <a:endParaRPr lang="el-GR"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pic>
        <p:nvPicPr>
          <p:cNvPr id="7" name="Εικόνα 6" descr="Εικόνα που περιέχει γραφικά, γραφιστική, σχεδίαση, γραμματοσειρά&#10;&#10;Περιγραφή που δημιουργήθηκε αυτόματα">
            <a:extLst>
              <a:ext uri="{FF2B5EF4-FFF2-40B4-BE49-F238E27FC236}">
                <a16:creationId xmlns:a16="http://schemas.microsoft.com/office/drawing/2014/main" id="{5D75012B-02AB-37C3-6DB5-DB8D9086303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8200" y="5735637"/>
            <a:ext cx="2028096" cy="969623"/>
          </a:xfrm>
          <a:prstGeom prst="rect">
            <a:avLst/>
          </a:prstGeom>
        </p:spPr>
      </p:pic>
      <p:pic>
        <p:nvPicPr>
          <p:cNvPr id="8" name="Picture 1973927058" descr="Εικόνα που περιέχει γραμματοσειρά, Μπελ ηλεκτρίκ, κείμενο, μπλε&#10;&#10;Περιγραφή που δημιουργήθηκε αυτόματα">
            <a:extLst>
              <a:ext uri="{FF2B5EF4-FFF2-40B4-BE49-F238E27FC236}">
                <a16:creationId xmlns:a16="http://schemas.microsoft.com/office/drawing/2014/main" id="{1EC48736-FB46-EA8E-1BCD-6930E15D5594}"/>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226159" y="6006391"/>
            <a:ext cx="2496820" cy="523240"/>
          </a:xfrm>
          <a:prstGeom prst="rect">
            <a:avLst/>
          </a:prstGeom>
        </p:spPr>
      </p:pic>
    </p:spTree>
    <p:extLst>
      <p:ext uri="{BB962C8B-B14F-4D97-AF65-F5344CB8AC3E}">
        <p14:creationId xmlns:p14="http://schemas.microsoft.com/office/powerpoint/2010/main" val="10471341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shade val="82000"/>
                  </a:schemeClr>
                </a:solidFill>
              </a:defRPr>
            </a:lvl1pPr>
            <a:lvl2pPr marL="457200" indent="0">
              <a:buNone/>
              <a:defRPr sz="2000">
                <a:solidFill>
                  <a:schemeClr val="tx1">
                    <a:shade val="82000"/>
                  </a:schemeClr>
                </a:solidFill>
              </a:defRPr>
            </a:lvl2pPr>
            <a:lvl3pPr marL="914400" indent="0">
              <a:buNone/>
              <a:defRPr sz="1800">
                <a:solidFill>
                  <a:schemeClr val="tx1">
                    <a:shade val="82000"/>
                  </a:schemeClr>
                </a:solidFill>
              </a:defRPr>
            </a:lvl3pPr>
            <a:lvl4pPr marL="1371600" indent="0">
              <a:buNone/>
              <a:defRPr sz="1600">
                <a:solidFill>
                  <a:schemeClr val="tx1">
                    <a:shade val="82000"/>
                  </a:schemeClr>
                </a:solidFill>
              </a:defRPr>
            </a:lvl4pPr>
            <a:lvl5pPr marL="1828800" indent="0">
              <a:buNone/>
              <a:defRPr sz="1600">
                <a:solidFill>
                  <a:schemeClr val="tx1">
                    <a:shade val="82000"/>
                  </a:schemeClr>
                </a:solidFill>
              </a:defRPr>
            </a:lvl5pPr>
            <a:lvl6pPr marL="2286000" indent="0">
              <a:buNone/>
              <a:defRPr sz="1600">
                <a:solidFill>
                  <a:schemeClr val="tx1">
                    <a:shade val="82000"/>
                  </a:schemeClr>
                </a:solidFill>
              </a:defRPr>
            </a:lvl6pPr>
            <a:lvl7pPr marL="2743200" indent="0">
              <a:buNone/>
              <a:defRPr sz="1600">
                <a:solidFill>
                  <a:schemeClr val="tx1">
                    <a:shade val="82000"/>
                  </a:schemeClr>
                </a:solidFill>
              </a:defRPr>
            </a:lvl7pPr>
            <a:lvl8pPr marL="3200400" indent="0">
              <a:buNone/>
              <a:defRPr sz="1600">
                <a:solidFill>
                  <a:schemeClr val="tx1">
                    <a:shade val="82000"/>
                  </a:schemeClr>
                </a:solidFill>
              </a:defRPr>
            </a:lvl8pPr>
            <a:lvl9pPr marL="3657600" indent="0">
              <a:buNone/>
              <a:defRPr sz="1600">
                <a:solidFill>
                  <a:schemeClr val="tx1">
                    <a:shade val="82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64D8A2A2-F31A-4FDF-AFA5-C14F60FB62BC}" type="datetimeFigureOut">
              <a:rPr lang="el-GR" smtClean="0"/>
              <a:t>12/1/2025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148075F6-FE34-4DA2-9317-C9F6C43E472A}" type="slidenum">
              <a:rPr lang="el-GR" smtClean="0"/>
              <a:t>‹#›</a:t>
            </a:fld>
            <a:endParaRPr lang="el-GR"/>
          </a:p>
        </p:txBody>
      </p:sp>
    </p:spTree>
    <p:extLst>
      <p:ext uri="{BB962C8B-B14F-4D97-AF65-F5344CB8AC3E}">
        <p14:creationId xmlns:p14="http://schemas.microsoft.com/office/powerpoint/2010/main" val="20337887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64D8A2A2-F31A-4FDF-AFA5-C14F60FB62BC}" type="datetimeFigureOut">
              <a:rPr lang="el-GR" smtClean="0"/>
              <a:t>12/1/2025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148075F6-FE34-4DA2-9317-C9F6C43E472A}" type="slidenum">
              <a:rPr lang="el-GR" smtClean="0"/>
              <a:t>‹#›</a:t>
            </a:fld>
            <a:endParaRPr lang="el-GR"/>
          </a:p>
        </p:txBody>
      </p:sp>
    </p:spTree>
    <p:extLst>
      <p:ext uri="{BB962C8B-B14F-4D97-AF65-F5344CB8AC3E}">
        <p14:creationId xmlns:p14="http://schemas.microsoft.com/office/powerpoint/2010/main" val="27884184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64D8A2A2-F31A-4FDF-AFA5-C14F60FB62BC}" type="datetimeFigureOut">
              <a:rPr lang="el-GR" smtClean="0"/>
              <a:t>12/1/2025</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148075F6-FE34-4DA2-9317-C9F6C43E472A}" type="slidenum">
              <a:rPr lang="el-GR" smtClean="0"/>
              <a:t>‹#›</a:t>
            </a:fld>
            <a:endParaRPr lang="el-GR"/>
          </a:p>
        </p:txBody>
      </p:sp>
    </p:spTree>
    <p:extLst>
      <p:ext uri="{BB962C8B-B14F-4D97-AF65-F5344CB8AC3E}">
        <p14:creationId xmlns:p14="http://schemas.microsoft.com/office/powerpoint/2010/main" val="3771555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64D8A2A2-F31A-4FDF-AFA5-C14F60FB62BC}" type="datetimeFigureOut">
              <a:rPr lang="el-GR" smtClean="0"/>
              <a:t>12/1/2025</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148075F6-FE34-4DA2-9317-C9F6C43E472A}" type="slidenum">
              <a:rPr lang="el-GR" smtClean="0"/>
              <a:t>‹#›</a:t>
            </a:fld>
            <a:endParaRPr lang="el-GR"/>
          </a:p>
        </p:txBody>
      </p:sp>
    </p:spTree>
    <p:extLst>
      <p:ext uri="{BB962C8B-B14F-4D97-AF65-F5344CB8AC3E}">
        <p14:creationId xmlns:p14="http://schemas.microsoft.com/office/powerpoint/2010/main" val="17497410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D8A2A2-F31A-4FDF-AFA5-C14F60FB62BC}" type="datetimeFigureOut">
              <a:rPr lang="el-GR" smtClean="0"/>
              <a:t>12/1/2025</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148075F6-FE34-4DA2-9317-C9F6C43E472A}" type="slidenum">
              <a:rPr lang="el-GR" smtClean="0"/>
              <a:t>‹#›</a:t>
            </a:fld>
            <a:endParaRPr lang="el-GR"/>
          </a:p>
        </p:txBody>
      </p:sp>
    </p:spTree>
    <p:extLst>
      <p:ext uri="{BB962C8B-B14F-4D97-AF65-F5344CB8AC3E}">
        <p14:creationId xmlns:p14="http://schemas.microsoft.com/office/powerpoint/2010/main" val="8000268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64D8A2A2-F31A-4FDF-AFA5-C14F60FB62BC}" type="datetimeFigureOut">
              <a:rPr lang="el-GR" smtClean="0"/>
              <a:t>12/1/2025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148075F6-FE34-4DA2-9317-C9F6C43E472A}" type="slidenum">
              <a:rPr lang="el-GR" smtClean="0"/>
              <a:t>‹#›</a:t>
            </a:fld>
            <a:endParaRPr lang="el-GR"/>
          </a:p>
        </p:txBody>
      </p:sp>
    </p:spTree>
    <p:extLst>
      <p:ext uri="{BB962C8B-B14F-4D97-AF65-F5344CB8AC3E}">
        <p14:creationId xmlns:p14="http://schemas.microsoft.com/office/powerpoint/2010/main" val="2637796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64D8A2A2-F31A-4FDF-AFA5-C14F60FB62BC}" type="datetimeFigureOut">
              <a:rPr lang="el-GR" smtClean="0"/>
              <a:t>12/1/2025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148075F6-FE34-4DA2-9317-C9F6C43E472A}" type="slidenum">
              <a:rPr lang="el-GR" smtClean="0"/>
              <a:t>‹#›</a:t>
            </a:fld>
            <a:endParaRPr lang="el-GR"/>
          </a:p>
        </p:txBody>
      </p:sp>
    </p:spTree>
    <p:extLst>
      <p:ext uri="{BB962C8B-B14F-4D97-AF65-F5344CB8AC3E}">
        <p14:creationId xmlns:p14="http://schemas.microsoft.com/office/powerpoint/2010/main" val="1135402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shade val="82000"/>
                  </a:schemeClr>
                </a:solidFill>
              </a:defRPr>
            </a:lvl1pPr>
          </a:lstStyle>
          <a:p>
            <a:fld id="{64D8A2A2-F31A-4FDF-AFA5-C14F60FB62BC}" type="datetimeFigureOut">
              <a:rPr lang="el-GR" smtClean="0"/>
              <a:t>12/1/2025</a:t>
            </a:fld>
            <a:endParaRPr lang="el-G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shade val="82000"/>
                  </a:schemeClr>
                </a:solidFill>
              </a:defRPr>
            </a:lvl1pPr>
          </a:lstStyle>
          <a:p>
            <a:endParaRPr lang="el-G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shade val="82000"/>
                  </a:schemeClr>
                </a:solidFill>
              </a:defRPr>
            </a:lvl1pPr>
          </a:lstStyle>
          <a:p>
            <a:fld id="{148075F6-FE34-4DA2-9317-C9F6C43E472A}" type="slidenum">
              <a:rPr lang="el-GR" smtClean="0"/>
              <a:t>‹#›</a:t>
            </a:fld>
            <a:endParaRPr lang="el-GR"/>
          </a:p>
        </p:txBody>
      </p:sp>
    </p:spTree>
    <p:extLst>
      <p:ext uri="{BB962C8B-B14F-4D97-AF65-F5344CB8AC3E}">
        <p14:creationId xmlns:p14="http://schemas.microsoft.com/office/powerpoint/2010/main" val="279018781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DBE8A03-5EC9-88A1-25D1-5FBF517D941C}"/>
              </a:ext>
            </a:extLst>
          </p:cNvPr>
          <p:cNvSpPr>
            <a:spLocks noGrp="1"/>
          </p:cNvSpPr>
          <p:nvPr>
            <p:ph type="ctrTitle"/>
          </p:nvPr>
        </p:nvSpPr>
        <p:spPr/>
        <p:txBody>
          <a:bodyPr>
            <a:normAutofit/>
          </a:bodyPr>
          <a:lstStyle/>
          <a:p>
            <a:r>
              <a:rPr lang="en-US" dirty="0">
                <a:latin typeface="Cavolini" panose="03000502040302020204" pitchFamily="66" charset="0"/>
                <a:cs typeface="Cavolini" panose="03000502040302020204" pitchFamily="66" charset="0"/>
              </a:rPr>
              <a:t>Lesson 3:</a:t>
            </a:r>
            <a:br>
              <a:rPr lang="en-US" dirty="0">
                <a:latin typeface="Cavolini" panose="03000502040302020204" pitchFamily="66" charset="0"/>
                <a:cs typeface="Cavolini" panose="03000502040302020204" pitchFamily="66" charset="0"/>
              </a:rPr>
            </a:br>
            <a:r>
              <a:rPr lang="en-US" dirty="0">
                <a:latin typeface="Cavolini" panose="03000502040302020204" pitchFamily="66" charset="0"/>
                <a:cs typeface="Cavolini" panose="03000502040302020204" pitchFamily="66" charset="0"/>
              </a:rPr>
              <a:t>The Challenges of AI</a:t>
            </a:r>
            <a:endParaRPr lang="el-GR" dirty="0">
              <a:latin typeface="Cavolini" panose="03000502040302020204" pitchFamily="66" charset="0"/>
              <a:cs typeface="Cavolini" panose="03000502040302020204" pitchFamily="66" charset="0"/>
            </a:endParaRPr>
          </a:p>
        </p:txBody>
      </p:sp>
    </p:spTree>
    <p:extLst>
      <p:ext uri="{BB962C8B-B14F-4D97-AF65-F5344CB8AC3E}">
        <p14:creationId xmlns:p14="http://schemas.microsoft.com/office/powerpoint/2010/main" val="6692733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52C9F80-CDF9-CA87-13EB-DFE3E52AA000}"/>
              </a:ext>
            </a:extLst>
          </p:cNvPr>
          <p:cNvSpPr>
            <a:spLocks noGrp="1"/>
          </p:cNvSpPr>
          <p:nvPr>
            <p:ph type="title"/>
          </p:nvPr>
        </p:nvSpPr>
        <p:spPr/>
        <p:txBody>
          <a:bodyPr/>
          <a:lstStyle/>
          <a:p>
            <a:r>
              <a:rPr lang="en-US" dirty="0">
                <a:latin typeface="Cavolini" panose="03000502040302020204" pitchFamily="66" charset="0"/>
                <a:cs typeface="Cavolini" panose="03000502040302020204" pitchFamily="66" charset="0"/>
              </a:rPr>
              <a:t>Brainstorming</a:t>
            </a:r>
            <a:endParaRPr lang="el-GR" dirty="0">
              <a:latin typeface="Cavolini" panose="03000502040302020204" pitchFamily="66" charset="0"/>
              <a:cs typeface="Cavolini" panose="03000502040302020204" pitchFamily="66" charset="0"/>
            </a:endParaRPr>
          </a:p>
        </p:txBody>
      </p:sp>
      <p:sp>
        <p:nvSpPr>
          <p:cNvPr id="3" name="Θέση περιεχομένου 2">
            <a:extLst>
              <a:ext uri="{FF2B5EF4-FFF2-40B4-BE49-F238E27FC236}">
                <a16:creationId xmlns:a16="http://schemas.microsoft.com/office/drawing/2014/main" id="{6CE3B026-8CC3-88BF-653D-371612A3BED1}"/>
              </a:ext>
            </a:extLst>
          </p:cNvPr>
          <p:cNvSpPr>
            <a:spLocks noGrp="1"/>
          </p:cNvSpPr>
          <p:nvPr>
            <p:ph idx="1"/>
          </p:nvPr>
        </p:nvSpPr>
        <p:spPr/>
        <p:txBody>
          <a:bodyPr/>
          <a:lstStyle/>
          <a:p>
            <a:r>
              <a:rPr lang="en-US" dirty="0">
                <a:latin typeface="Aptos Light" panose="020B0004020202020204" pitchFamily="34" charset="0"/>
                <a:ea typeface="Open Sans" panose="020B0606030504020204" pitchFamily="34" charset="0"/>
                <a:cs typeface="Open Sans" panose="020B0606030504020204" pitchFamily="34" charset="0"/>
              </a:rPr>
              <a:t>What are some ways in which you can use generative AI in education?</a:t>
            </a:r>
          </a:p>
          <a:p>
            <a:endParaRPr lang="el-GR" dirty="0">
              <a:latin typeface="Aptos Light" panose="020B0004020202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7813912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539D2C-CBE1-4927-7F04-46B57BF28042}"/>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2B138B55-6B40-C9BB-0CBC-1139898907C5}"/>
              </a:ext>
            </a:extLst>
          </p:cNvPr>
          <p:cNvSpPr>
            <a:spLocks noGrp="1"/>
          </p:cNvSpPr>
          <p:nvPr>
            <p:ph type="title"/>
          </p:nvPr>
        </p:nvSpPr>
        <p:spPr/>
        <p:txBody>
          <a:bodyPr/>
          <a:lstStyle/>
          <a:p>
            <a:r>
              <a:rPr lang="en-US" dirty="0">
                <a:latin typeface="Cavolini" panose="03000502040302020204" pitchFamily="66" charset="0"/>
                <a:cs typeface="Cavolini" panose="03000502040302020204" pitchFamily="66" charset="0"/>
              </a:rPr>
              <a:t>Key Concepts</a:t>
            </a:r>
            <a:endParaRPr lang="el-GR" dirty="0">
              <a:latin typeface="Cavolini" panose="03000502040302020204" pitchFamily="66" charset="0"/>
              <a:cs typeface="Cavolini" panose="03000502040302020204" pitchFamily="66" charset="0"/>
            </a:endParaRPr>
          </a:p>
        </p:txBody>
      </p:sp>
      <p:sp>
        <p:nvSpPr>
          <p:cNvPr id="3" name="Θέση περιεχομένου 2">
            <a:extLst>
              <a:ext uri="{FF2B5EF4-FFF2-40B4-BE49-F238E27FC236}">
                <a16:creationId xmlns:a16="http://schemas.microsoft.com/office/drawing/2014/main" id="{87980859-74E8-8FE7-4221-4C316337F6E6}"/>
              </a:ext>
            </a:extLst>
          </p:cNvPr>
          <p:cNvSpPr>
            <a:spLocks noGrp="1"/>
          </p:cNvSpPr>
          <p:nvPr>
            <p:ph idx="1"/>
          </p:nvPr>
        </p:nvSpPr>
        <p:spPr/>
        <p:txBody>
          <a:bodyPr>
            <a:normAutofit/>
          </a:bodyPr>
          <a:lstStyle/>
          <a:p>
            <a:pPr marL="228600" marR="109855" lvl="1">
              <a:lnSpc>
                <a:spcPct val="100000"/>
              </a:lnSpc>
              <a:spcBef>
                <a:spcPts val="1000"/>
              </a:spcBef>
              <a:spcAft>
                <a:spcPts val="400"/>
              </a:spcAft>
              <a:buSzPct val="100000"/>
              <a:tabLst>
                <a:tab pos="876300" algn="l"/>
                <a:tab pos="914400" algn="l"/>
              </a:tabLst>
            </a:pPr>
            <a:r>
              <a:rPr lang="en-US" sz="2800" b="1" dirty="0">
                <a:latin typeface="Aptos Light" panose="020B0004020202020204" pitchFamily="34" charset="0"/>
                <a:ea typeface="Open Sans" panose="020B0606030504020204" pitchFamily="34" charset="0"/>
                <a:cs typeface="Open Sans" panose="020B0606030504020204" pitchFamily="34" charset="0"/>
              </a:rPr>
              <a:t>A </a:t>
            </a:r>
            <a:r>
              <a:rPr lang="en-US" sz="2800" b="1" dirty="0">
                <a:solidFill>
                  <a:schemeClr val="accent5">
                    <a:lumMod val="75000"/>
                  </a:schemeClr>
                </a:solidFill>
                <a:latin typeface="Aptos Light" panose="020B0004020202020204" pitchFamily="34" charset="0"/>
                <a:ea typeface="Open Sans" panose="020B0606030504020204" pitchFamily="34" charset="0"/>
                <a:cs typeface="Open Sans" panose="020B0606030504020204" pitchFamily="34" charset="0"/>
              </a:rPr>
              <a:t>hallucination</a:t>
            </a:r>
            <a:r>
              <a:rPr lang="en-US" sz="2800" b="1" dirty="0">
                <a:latin typeface="Aptos Light" panose="020B0004020202020204" pitchFamily="34" charset="0"/>
                <a:ea typeface="Open Sans" panose="020B0606030504020204" pitchFamily="34" charset="0"/>
                <a:cs typeface="Open Sans" panose="020B0606030504020204" pitchFamily="34" charset="0"/>
              </a:rPr>
              <a:t> is the experience of seeing something that is not really there because you are ill or have taken a drug.</a:t>
            </a:r>
          </a:p>
          <a:p>
            <a:pPr marL="228600" marR="109855" lvl="1">
              <a:lnSpc>
                <a:spcPct val="100000"/>
              </a:lnSpc>
              <a:spcBef>
                <a:spcPts val="1000"/>
              </a:spcBef>
              <a:spcAft>
                <a:spcPts val="400"/>
              </a:spcAft>
              <a:buSzPct val="100000"/>
              <a:tabLst>
                <a:tab pos="876300" algn="l"/>
                <a:tab pos="914400" algn="l"/>
              </a:tabLst>
            </a:pPr>
            <a:r>
              <a:rPr lang="en-US" sz="2800" b="1" dirty="0">
                <a:solidFill>
                  <a:schemeClr val="accent5">
                    <a:lumMod val="75000"/>
                  </a:schemeClr>
                </a:solidFill>
                <a:latin typeface="Aptos Light" panose="020B0004020202020204" pitchFamily="34" charset="0"/>
                <a:ea typeface="Open Sans" panose="020B0606030504020204" pitchFamily="34" charset="0"/>
                <a:cs typeface="Open Sans" panose="020B0606030504020204" pitchFamily="34" charset="0"/>
              </a:rPr>
              <a:t>Bias</a:t>
            </a:r>
            <a:r>
              <a:rPr lang="en-US" sz="2800" b="1" dirty="0">
                <a:latin typeface="Aptos Light" panose="020B0004020202020204" pitchFamily="34" charset="0"/>
                <a:ea typeface="Open Sans" panose="020B0606030504020204" pitchFamily="34" charset="0"/>
                <a:cs typeface="Open Sans" panose="020B0606030504020204" pitchFamily="34" charset="0"/>
              </a:rPr>
              <a:t> is a tendency to prefer one person or thing to another, and to </a:t>
            </a:r>
            <a:r>
              <a:rPr lang="en-US" sz="2800" b="1" dirty="0" err="1">
                <a:latin typeface="Aptos Light" panose="020B0004020202020204" pitchFamily="34" charset="0"/>
                <a:ea typeface="Open Sans" panose="020B0606030504020204" pitchFamily="34" charset="0"/>
                <a:cs typeface="Open Sans" panose="020B0606030504020204" pitchFamily="34" charset="0"/>
              </a:rPr>
              <a:t>favour</a:t>
            </a:r>
            <a:r>
              <a:rPr lang="en-US" sz="2800" b="1" dirty="0">
                <a:latin typeface="Aptos Light" panose="020B0004020202020204" pitchFamily="34" charset="0"/>
                <a:ea typeface="Open Sans" panose="020B0606030504020204" pitchFamily="34" charset="0"/>
                <a:cs typeface="Open Sans" panose="020B0606030504020204" pitchFamily="34" charset="0"/>
              </a:rPr>
              <a:t> that person or thing.</a:t>
            </a:r>
          </a:p>
          <a:p>
            <a:pPr marL="228600" marR="109855" lvl="1">
              <a:lnSpc>
                <a:spcPct val="100000"/>
              </a:lnSpc>
              <a:spcBef>
                <a:spcPts val="1000"/>
              </a:spcBef>
              <a:spcAft>
                <a:spcPts val="400"/>
              </a:spcAft>
              <a:buSzPct val="100000"/>
              <a:tabLst>
                <a:tab pos="876300" algn="l"/>
                <a:tab pos="914400" algn="l"/>
              </a:tabLst>
            </a:pPr>
            <a:endParaRPr lang="en-US" sz="2800" b="1" dirty="0">
              <a:latin typeface="Aptos Light" panose="020B0004020202020204" pitchFamily="34" charset="0"/>
              <a:ea typeface="Open Sans" panose="020B0606030504020204" pitchFamily="34" charset="0"/>
              <a:cs typeface="Open Sans" panose="020B0606030504020204" pitchFamily="34" charset="0"/>
            </a:endParaRPr>
          </a:p>
          <a:p>
            <a:pPr marL="0" marR="109855" lvl="1" indent="0" algn="r">
              <a:lnSpc>
                <a:spcPct val="100000"/>
              </a:lnSpc>
              <a:spcBef>
                <a:spcPts val="1000"/>
              </a:spcBef>
              <a:spcAft>
                <a:spcPts val="400"/>
              </a:spcAft>
              <a:buSzPct val="100000"/>
              <a:buNone/>
              <a:tabLst>
                <a:tab pos="876300" algn="l"/>
                <a:tab pos="914400" algn="l"/>
              </a:tabLst>
            </a:pPr>
            <a:r>
              <a:rPr lang="en-US" i="1" dirty="0">
                <a:latin typeface="Aptos Light" panose="020B0004020202020204" pitchFamily="34" charset="0"/>
                <a:ea typeface="Open Sans" panose="020B0606030504020204" pitchFamily="34" charset="0"/>
                <a:cs typeface="Open Sans" panose="020B0606030504020204" pitchFamily="34" charset="0"/>
              </a:rPr>
              <a:t>Collins COBUILD Advanced Learner’s Dictionary</a:t>
            </a:r>
            <a:r>
              <a:rPr lang="en-US" dirty="0">
                <a:latin typeface="Aptos Light" panose="020B0004020202020204" pitchFamily="34" charset="0"/>
                <a:ea typeface="Open Sans" panose="020B0606030504020204" pitchFamily="34" charset="0"/>
                <a:cs typeface="Open Sans" panose="020B0606030504020204" pitchFamily="34" charset="0"/>
              </a:rPr>
              <a:t>.</a:t>
            </a:r>
          </a:p>
          <a:p>
            <a:pPr marL="0" marR="109855" lvl="1" indent="0" algn="r">
              <a:lnSpc>
                <a:spcPct val="100000"/>
              </a:lnSpc>
              <a:spcBef>
                <a:spcPts val="1000"/>
              </a:spcBef>
              <a:spcAft>
                <a:spcPts val="400"/>
              </a:spcAft>
              <a:buSzPct val="100000"/>
              <a:buNone/>
              <a:tabLst>
                <a:tab pos="876300" algn="l"/>
                <a:tab pos="914400" algn="l"/>
              </a:tabLst>
            </a:pPr>
            <a:r>
              <a:rPr lang="en-US" dirty="0">
                <a:latin typeface="Aptos Light" panose="020B0004020202020204" pitchFamily="34" charset="0"/>
                <a:ea typeface="Open Sans" panose="020B0606030504020204" pitchFamily="34" charset="0"/>
                <a:cs typeface="Open Sans" panose="020B0606030504020204" pitchFamily="34" charset="0"/>
              </a:rPr>
              <a:t>HarperCollins Publishers</a:t>
            </a:r>
          </a:p>
          <a:p>
            <a:endParaRPr lang="el-GR" dirty="0">
              <a:latin typeface="Aptos Light" panose="020B0004020202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41051401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81F1E6D-93E2-4A6D-B609-74B5FE0ADA6F}"/>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FF59AF03-5718-1B7C-ACC5-2BC634156509}"/>
              </a:ext>
            </a:extLst>
          </p:cNvPr>
          <p:cNvSpPr>
            <a:spLocks noGrp="1"/>
          </p:cNvSpPr>
          <p:nvPr>
            <p:ph type="title"/>
          </p:nvPr>
        </p:nvSpPr>
        <p:spPr>
          <a:xfrm>
            <a:off x="1639475" y="2288356"/>
            <a:ext cx="10219443" cy="1140644"/>
          </a:xfrm>
        </p:spPr>
        <p:txBody>
          <a:bodyPr vert="horz" wrap="square" lIns="91440" tIns="45720" rIns="91440" bIns="45720" rtlCol="0" anchor="b">
            <a:normAutofit/>
          </a:bodyPr>
          <a:lstStyle/>
          <a:p>
            <a:r>
              <a:rPr lang="en-US" dirty="0">
                <a:latin typeface="Cavolini" panose="03000502040302020204" pitchFamily="66" charset="0"/>
                <a:cs typeface="Cavolini" panose="03000502040302020204" pitchFamily="66" charset="0"/>
              </a:rPr>
              <a:t>Examples of AI’s responses</a:t>
            </a:r>
          </a:p>
        </p:txBody>
      </p:sp>
    </p:spTree>
    <p:extLst>
      <p:ext uri="{BB962C8B-B14F-4D97-AF65-F5344CB8AC3E}">
        <p14:creationId xmlns:p14="http://schemas.microsoft.com/office/powerpoint/2010/main" val="1275126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A1879A-66D2-FB3B-6DAA-580E15C9B630}"/>
            </a:ext>
          </a:extLst>
        </p:cNvPr>
        <p:cNvGrpSpPr/>
        <p:nvPr/>
      </p:nvGrpSpPr>
      <p:grpSpPr>
        <a:xfrm>
          <a:off x="0" y="0"/>
          <a:ext cx="0" cy="0"/>
          <a:chOff x="0" y="0"/>
          <a:chExt cx="0" cy="0"/>
        </a:xfrm>
      </p:grpSpPr>
      <p:pic>
        <p:nvPicPr>
          <p:cNvPr id="5" name="Εικόνα 4" descr="Εικόνα που περιέχει κείμενο, στιγμιότυπο οθόνης, γραμματοσειρά&#10;&#10;Περιγραφή που δημιουργήθηκε αυτόματα">
            <a:extLst>
              <a:ext uri="{FF2B5EF4-FFF2-40B4-BE49-F238E27FC236}">
                <a16:creationId xmlns:a16="http://schemas.microsoft.com/office/drawing/2014/main" id="{9C7EBD49-D430-569F-B0E5-EF48A34DE90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7061" y="146451"/>
            <a:ext cx="5374958" cy="1224000"/>
          </a:xfrm>
          <a:prstGeom prst="rect">
            <a:avLst/>
          </a:prstGeom>
        </p:spPr>
      </p:pic>
      <p:pic>
        <p:nvPicPr>
          <p:cNvPr id="10" name="Εικόνα 9" descr="Εικόνα που περιέχει κείμενο, στιγμιότυπο οθόνης, γραμματοσειρά&#10;&#10;Περιγραφή που δημιουργήθηκε αυτόματα">
            <a:extLst>
              <a:ext uri="{FF2B5EF4-FFF2-40B4-BE49-F238E27FC236}">
                <a16:creationId xmlns:a16="http://schemas.microsoft.com/office/drawing/2014/main" id="{9557897A-1D65-6682-8C06-CF1453B03B8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97518" y="398880"/>
            <a:ext cx="5629160" cy="1224000"/>
          </a:xfrm>
          <a:prstGeom prst="rect">
            <a:avLst/>
          </a:prstGeom>
        </p:spPr>
      </p:pic>
      <p:pic>
        <p:nvPicPr>
          <p:cNvPr id="12" name="Εικόνα 11" descr="Εικόνα που περιέχει κείμενο, στιγμιότυπο οθόνης, γραμματοσειρά&#10;&#10;Περιγραφή που δημιουργήθηκε αυτόματα">
            <a:extLst>
              <a:ext uri="{FF2B5EF4-FFF2-40B4-BE49-F238E27FC236}">
                <a16:creationId xmlns:a16="http://schemas.microsoft.com/office/drawing/2014/main" id="{57714077-AC2C-5116-00F1-799487C45EF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2095" y="1735268"/>
            <a:ext cx="5930183" cy="1224000"/>
          </a:xfrm>
          <a:prstGeom prst="rect">
            <a:avLst/>
          </a:prstGeom>
        </p:spPr>
      </p:pic>
      <p:pic>
        <p:nvPicPr>
          <p:cNvPr id="14" name="Εικόνα 13" descr="Εικόνα που περιέχει κείμενο, στιγμιότυπο οθόνης, γραμματοσειρά&#10;&#10;Περιγραφή που δημιουργήθηκε αυτόματα">
            <a:extLst>
              <a:ext uri="{FF2B5EF4-FFF2-40B4-BE49-F238E27FC236}">
                <a16:creationId xmlns:a16="http://schemas.microsoft.com/office/drawing/2014/main" id="{352B3611-EFF2-A5DD-6341-11C1E0EBBA6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646286" y="4413290"/>
            <a:ext cx="6398184" cy="1224000"/>
          </a:xfrm>
          <a:prstGeom prst="rect">
            <a:avLst/>
          </a:prstGeom>
        </p:spPr>
      </p:pic>
      <p:pic>
        <p:nvPicPr>
          <p:cNvPr id="7" name="Εικόνα 6" descr="Εικόνα που περιέχει κείμενο, στιγμιότυπο οθόνης, γραμματοσειρά&#10;&#10;Περιγραφή που δημιουργήθηκε αυτόματα">
            <a:extLst>
              <a:ext uri="{FF2B5EF4-FFF2-40B4-BE49-F238E27FC236}">
                <a16:creationId xmlns:a16="http://schemas.microsoft.com/office/drawing/2014/main" id="{0056F0CB-7679-096E-29C1-BF1E6367238B}"/>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502019" y="3071656"/>
            <a:ext cx="5678863" cy="1224000"/>
          </a:xfrm>
          <a:prstGeom prst="rect">
            <a:avLst/>
          </a:prstGeom>
        </p:spPr>
      </p:pic>
    </p:spTree>
    <p:extLst>
      <p:ext uri="{BB962C8B-B14F-4D97-AF65-F5344CB8AC3E}">
        <p14:creationId xmlns:p14="http://schemas.microsoft.com/office/powerpoint/2010/main" val="2950961152"/>
      </p:ext>
    </p:extLst>
  </p:cSld>
  <p:clrMapOvr>
    <a:masterClrMapping/>
  </p:clrMapOvr>
</p:sld>
</file>

<file path=ppt/theme/theme1.xml><?xml version="1.0" encoding="utf-8"?>
<a:theme xmlns:a="http://schemas.openxmlformats.org/drawingml/2006/main" name="Office Theme">
  <a:themeElements>
    <a:clrScheme name="Θέμα του 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538D9D"/>
      </a:hlink>
      <a:folHlink>
        <a:srgbClr val="A5738E"/>
      </a:folHlink>
    </a:clrScheme>
    <a:fontScheme name="Θέμα του 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Θέμα του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3A418E6B-C5F0-4B95-8D77-61E3EF3B5DF5}"/>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25dd19a8-507b-418d-9914-368e5c67964e" xsi:nil="true"/>
    <lcf76f155ced4ddcb4097134ff3c332f xmlns="4fcd21a1-d469-43b5-b217-6dc679f2a3b9">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CB3A3D03942A44DADFD7432EF2FA24C" ma:contentTypeVersion="15" ma:contentTypeDescription="Create a new document." ma:contentTypeScope="" ma:versionID="65cefa16c5454ec2405240ad00d1620a">
  <xsd:schema xmlns:xsd="http://www.w3.org/2001/XMLSchema" xmlns:xs="http://www.w3.org/2001/XMLSchema" xmlns:p="http://schemas.microsoft.com/office/2006/metadata/properties" xmlns:ns2="4fcd21a1-d469-43b5-b217-6dc679f2a3b9" xmlns:ns3="25dd19a8-507b-418d-9914-368e5c67964e" targetNamespace="http://schemas.microsoft.com/office/2006/metadata/properties" ma:root="true" ma:fieldsID="8fcf1ceb9a867cb116643f53b1f8ca87" ns2:_="" ns3:_="">
    <xsd:import namespace="4fcd21a1-d469-43b5-b217-6dc679f2a3b9"/>
    <xsd:import namespace="25dd19a8-507b-418d-9914-368e5c67964e"/>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LengthInSeconds" minOccurs="0"/>
                <xsd:element ref="ns2:MediaServiceObjectDetectorVersions"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fcd21a1-d469-43b5-b217-6dc679f2a3b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6dfa2dbb-56bf-41d2-a2fa-c4f312cbe401"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Location" ma:index="21" nillable="true" ma:displayName="Location" ma:indexed="true" ma:internalName="MediaServiceLocatio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5dd19a8-507b-418d-9914-368e5c67964e"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b43c15df-21c8-49b8-b250-f97ccc5520db}" ma:internalName="TaxCatchAll" ma:showField="CatchAllData" ma:web="25dd19a8-507b-418d-9914-368e5c67964e">
      <xsd:complexType>
        <xsd:complexContent>
          <xsd:extension base="dms:MultiChoiceLookup">
            <xsd:sequence>
              <xsd:element name="Value" type="dms:Lookup" maxOccurs="unbounded" minOccurs="0" nillable="true"/>
            </xsd:sequence>
          </xsd:extension>
        </xsd:complexContent>
      </xsd:complex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F1A89DE-ED0C-4DA1-B921-B30B240184FE}">
  <ds:schemaRefs>
    <ds:schemaRef ds:uri="http://purl.org/dc/elements/1.1/"/>
    <ds:schemaRef ds:uri="http://schemas.microsoft.com/office/2006/documentManagement/types"/>
    <ds:schemaRef ds:uri="4fcd21a1-d469-43b5-b217-6dc679f2a3b9"/>
    <ds:schemaRef ds:uri="http://schemas.microsoft.com/office/2006/metadata/properties"/>
    <ds:schemaRef ds:uri="http://purl.org/dc/dcmitype/"/>
    <ds:schemaRef ds:uri="http://purl.org/dc/terms/"/>
    <ds:schemaRef ds:uri="http://www.w3.org/XML/1998/namespace"/>
    <ds:schemaRef ds:uri="http://schemas.microsoft.com/office/infopath/2007/PartnerControls"/>
    <ds:schemaRef ds:uri="http://schemas.openxmlformats.org/package/2006/metadata/core-properties"/>
    <ds:schemaRef ds:uri="25dd19a8-507b-418d-9914-368e5c67964e"/>
  </ds:schemaRefs>
</ds:datastoreItem>
</file>

<file path=customXml/itemProps2.xml><?xml version="1.0" encoding="utf-8"?>
<ds:datastoreItem xmlns:ds="http://schemas.openxmlformats.org/officeDocument/2006/customXml" ds:itemID="{94BEC6A9-23DE-4172-869B-2BBAAB6C6DCF}">
  <ds:schemaRefs>
    <ds:schemaRef ds:uri="http://schemas.microsoft.com/sharepoint/v3/contenttype/forms"/>
  </ds:schemaRefs>
</ds:datastoreItem>
</file>

<file path=customXml/itemProps3.xml><?xml version="1.0" encoding="utf-8"?>
<ds:datastoreItem xmlns:ds="http://schemas.openxmlformats.org/officeDocument/2006/customXml" ds:itemID="{071F9266-9709-43E0-AA86-C6D4D1CE7EC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fcd21a1-d469-43b5-b217-6dc679f2a3b9"/>
    <ds:schemaRef ds:uri="25dd19a8-507b-418d-9914-368e5c67964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3346</TotalTime>
  <Words>81</Words>
  <Application>Microsoft Office PowerPoint</Application>
  <PresentationFormat>Ευρεία οθόνη</PresentationFormat>
  <Paragraphs>10</Paragraphs>
  <Slides>5</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5</vt:i4>
      </vt:variant>
    </vt:vector>
  </HeadingPairs>
  <TitlesOfParts>
    <vt:vector size="11" baseType="lpstr">
      <vt:lpstr>Aptos</vt:lpstr>
      <vt:lpstr>Aptos Display</vt:lpstr>
      <vt:lpstr>Aptos Light</vt:lpstr>
      <vt:lpstr>Arial</vt:lpstr>
      <vt:lpstr>Cavolini</vt:lpstr>
      <vt:lpstr>Office Theme</vt:lpstr>
      <vt:lpstr>Lesson 3: The Challenges of AI</vt:lpstr>
      <vt:lpstr>Brainstorming</vt:lpstr>
      <vt:lpstr>Key Concepts</vt:lpstr>
      <vt:lpstr>Examples of AI’s responses</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Pepi Stamouli</dc:creator>
  <cp:lastModifiedBy>Anna Vacalopoulou</cp:lastModifiedBy>
  <cp:revision>1</cp:revision>
  <dcterms:created xsi:type="dcterms:W3CDTF">2024-10-30T10:50:11Z</dcterms:created>
  <dcterms:modified xsi:type="dcterms:W3CDTF">2025-01-12T05:45:36Z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0x010100ECB3A3D03942A44DADFD7432EF2FA24C</vt:lpwstr>
  </property>
  <property fmtid="{D5CDD505-2E9C-101B-9397-08002B2CF9AE}" pid="3" name="MediaServiceImageTags">
    <vt:lpwstr/>
  </property>
</Properties>
</file>